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4" r:id="rId2"/>
    <p:sldId id="265" r:id="rId3"/>
    <p:sldId id="268" r:id="rId4"/>
    <p:sldId id="269" r:id="rId5"/>
    <p:sldId id="270" r:id="rId6"/>
    <p:sldId id="271" r:id="rId7"/>
    <p:sldId id="272" r:id="rId8"/>
    <p:sldId id="273" r:id="rId9"/>
  </p:sldIdLst>
  <p:sldSz cx="4824413" cy="6767513"/>
  <p:notesSz cx="7099300" cy="10234613"/>
  <p:defaultTextStyle>
    <a:defPPr>
      <a:defRPr lang="ja-JP"/>
    </a:defPPr>
    <a:lvl1pPr marL="0" algn="l" defTabSz="567214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1pPr>
    <a:lvl2pPr marL="283607" algn="l" defTabSz="567214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2pPr>
    <a:lvl3pPr marL="567214" algn="l" defTabSz="567214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3pPr>
    <a:lvl4pPr marL="850820" algn="l" defTabSz="567214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4pPr>
    <a:lvl5pPr marL="1134426" algn="l" defTabSz="567214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5pPr>
    <a:lvl6pPr marL="1418033" algn="l" defTabSz="567214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6pPr>
    <a:lvl7pPr marL="1701641" algn="l" defTabSz="567214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7pPr>
    <a:lvl8pPr marL="1985246" algn="l" defTabSz="567214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8pPr>
    <a:lvl9pPr marL="2268853" algn="l" defTabSz="567214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  <p14:sldId id="265"/>
            <p14:sldId id="268"/>
            <p14:sldId id="269"/>
            <p14:sldId id="270"/>
            <p14:sldId id="271"/>
            <p14:sldId id="272"/>
            <p14:sldId id="27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32" userDrawn="1">
          <p15:clr>
            <a:srgbClr val="A4A3A4"/>
          </p15:clr>
        </p15:guide>
        <p15:guide id="2" pos="15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7" autoAdjust="0"/>
    <p:restoredTop sz="94660"/>
  </p:normalViewPr>
  <p:slideViewPr>
    <p:cSldViewPr snapToGrid="0">
      <p:cViewPr varScale="1">
        <p:scale>
          <a:sx n="96" d="100"/>
          <a:sy n="96" d="100"/>
        </p:scale>
        <p:origin x="2832" y="108"/>
      </p:cViewPr>
      <p:guideLst>
        <p:guide orient="horz" pos="2132"/>
        <p:guide pos="15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398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6917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0726" y="0"/>
            <a:ext cx="3076917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2020/7/1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720920"/>
            <a:ext cx="3076917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0726" y="9720920"/>
            <a:ext cx="3076917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2020/7/1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9338" y="1279525"/>
            <a:ext cx="2460625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9"/>
            <a:ext cx="567944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67214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1pPr>
    <a:lvl2pPr marL="283607" algn="l" defTabSz="567214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2pPr>
    <a:lvl3pPr marL="567214" algn="l" defTabSz="567214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3pPr>
    <a:lvl4pPr marL="850820" algn="l" defTabSz="567214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4pPr>
    <a:lvl5pPr marL="1134426" algn="l" defTabSz="567214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5pPr>
    <a:lvl6pPr marL="1418033" algn="l" defTabSz="567214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6pPr>
    <a:lvl7pPr marL="1701641" algn="l" defTabSz="567214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7pPr>
    <a:lvl8pPr marL="1985246" algn="l" defTabSz="567214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8pPr>
    <a:lvl9pPr marL="2268853" algn="l" defTabSz="567214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9338" y="1279525"/>
            <a:ext cx="246062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9338" y="1279525"/>
            <a:ext cx="246062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7017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9338" y="1279525"/>
            <a:ext cx="246062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5040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9338" y="1279525"/>
            <a:ext cx="246062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686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9338" y="1279525"/>
            <a:ext cx="246062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045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9338" y="1279525"/>
            <a:ext cx="246062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72835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9338" y="1279525"/>
            <a:ext cx="246062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73022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9338" y="1279525"/>
            <a:ext cx="246062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168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3730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E5B7D67-E252-47FF-B277-BCE692E9695F}"/>
              </a:ext>
            </a:extLst>
          </p:cNvPr>
          <p:cNvGrpSpPr/>
          <p:nvPr userDrawn="1"/>
        </p:nvGrpSpPr>
        <p:grpSpPr>
          <a:xfrm>
            <a:off x="-2825805" y="-417978"/>
            <a:ext cx="9178487" cy="7185490"/>
            <a:chOff x="-2825805" y="-417978"/>
            <a:chExt cx="9178487" cy="7185490"/>
          </a:xfrm>
        </p:grpSpPr>
        <p:sp>
          <p:nvSpPr>
            <p:cNvPr id="13" name="タイトル プレースホルダー 1"/>
            <p:cNvSpPr txBox="1">
              <a:spLocks/>
            </p:cNvSpPr>
            <p:nvPr userDrawn="1"/>
          </p:nvSpPr>
          <p:spPr>
            <a:xfrm>
              <a:off x="4944176" y="2261310"/>
              <a:ext cx="1408505" cy="2237337"/>
            </a:xfrm>
            <a:prstGeom prst="rect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eaVert" lIns="44450" tIns="22226" rIns="44450" bIns="22226" rtlCol="0" anchor="ctr">
              <a:normAutofit/>
            </a:bodyPr>
            <a:lstStyle>
              <a:lvl1pPr algn="l" defTabSz="1454353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1600" kern="1200">
                  <a:solidFill>
                    <a:srgbClr val="FF0000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ja-JP" altLang="en-US" sz="1361" b="1" dirty="0">
                  <a:solidFill>
                    <a:schemeClr val="tx1"/>
                  </a:solidFill>
                </a:rPr>
                <a:t>内側から</a:t>
              </a:r>
              <a:r>
                <a:rPr lang="en-US" altLang="ja-JP" sz="1361" b="1" dirty="0">
                  <a:solidFill>
                    <a:schemeClr val="tx1"/>
                  </a:solidFill>
                </a:rPr>
                <a:t>2</a:t>
              </a:r>
              <a:r>
                <a:rPr lang="ja-JP" altLang="en-US" sz="1361" b="1" dirty="0">
                  <a:solidFill>
                    <a:schemeClr val="tx1"/>
                  </a:solidFill>
                </a:rPr>
                <a:t>番目の黒色の枠線</a:t>
              </a:r>
              <a:endParaRPr lang="en-US" altLang="ja-JP" sz="600" b="1" dirty="0">
                <a:solidFill>
                  <a:schemeClr val="tx1"/>
                </a:solidFill>
              </a:endParaRPr>
            </a:p>
            <a:p>
              <a:endParaRPr lang="en-US" altLang="ja-JP" sz="1000" b="1" dirty="0">
                <a:solidFill>
                  <a:srgbClr val="FF0000"/>
                </a:solidFill>
              </a:endParaRPr>
            </a:p>
            <a:p>
              <a:r>
                <a:rPr lang="ja-JP" altLang="en-US" sz="1000" b="1" dirty="0">
                  <a:solidFill>
                    <a:srgbClr val="FF0000"/>
                  </a:solidFill>
                </a:rPr>
                <a:t>この線（　ご注文サイズ）で断裁されます</a:t>
              </a:r>
              <a:endParaRPr lang="ja-JP" altLang="en-US" sz="1000" dirty="0">
                <a:solidFill>
                  <a:srgbClr val="FF0000"/>
                </a:solidFill>
              </a:endParaRPr>
            </a:p>
          </p:txBody>
        </p:sp>
        <p:sp>
          <p:nvSpPr>
            <p:cNvPr id="14" name="タイトル プレースホルダー 1"/>
            <p:cNvSpPr txBox="1">
              <a:spLocks/>
            </p:cNvSpPr>
            <p:nvPr userDrawn="1"/>
          </p:nvSpPr>
          <p:spPr>
            <a:xfrm>
              <a:off x="4944176" y="211764"/>
              <a:ext cx="1408506" cy="1953658"/>
            </a:xfrm>
            <a:prstGeom prst="rect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eaVert" lIns="44450" tIns="22226" rIns="44450" bIns="22226" rtlCol="0" anchor="ctr">
              <a:normAutofit/>
            </a:bodyPr>
            <a:lstStyle>
              <a:lvl1pPr algn="l" defTabSz="1454353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1600" kern="1200">
                  <a:solidFill>
                    <a:srgbClr val="FF0000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ja-JP" altLang="en-US" sz="1361" b="1" dirty="0">
                  <a:solidFill>
                    <a:schemeClr val="tx1"/>
                  </a:solidFill>
                </a:rPr>
                <a:t>一番内側のピンク色の枠線</a:t>
              </a:r>
              <a:endParaRPr lang="en-US" altLang="ja-JP" sz="1361" b="1" dirty="0">
                <a:solidFill>
                  <a:schemeClr val="tx1"/>
                </a:solidFill>
              </a:endParaRPr>
            </a:p>
            <a:p>
              <a:endParaRPr lang="en-US" altLang="ja-JP" sz="600" b="1" dirty="0">
                <a:solidFill>
                  <a:schemeClr val="tx1"/>
                </a:solidFill>
              </a:endParaRPr>
            </a:p>
            <a:p>
              <a:r>
                <a:rPr lang="ja-JP" altLang="en-US" sz="1000" b="1" dirty="0">
                  <a:solidFill>
                    <a:srgbClr val="FF0000"/>
                  </a:solidFill>
                </a:rPr>
                <a:t>切れてはいけない要素は必ず</a:t>
              </a:r>
              <a:endParaRPr lang="en-US" altLang="ja-JP" sz="1000" b="1" dirty="0">
                <a:solidFill>
                  <a:srgbClr val="FF0000"/>
                </a:solidFill>
              </a:endParaRPr>
            </a:p>
            <a:p>
              <a:r>
                <a:rPr lang="ja-JP" altLang="en-US" sz="1000" b="1" dirty="0">
                  <a:solidFill>
                    <a:srgbClr val="FF0000"/>
                  </a:solidFill>
                </a:rPr>
                <a:t>この範囲内に収めてください</a:t>
              </a:r>
            </a:p>
          </p:txBody>
        </p:sp>
        <p:sp>
          <p:nvSpPr>
            <p:cNvPr id="21" name="タイトル プレースホルダー 1"/>
            <p:cNvSpPr txBox="1">
              <a:spLocks/>
            </p:cNvSpPr>
            <p:nvPr userDrawn="1"/>
          </p:nvSpPr>
          <p:spPr>
            <a:xfrm>
              <a:off x="4944176" y="4594531"/>
              <a:ext cx="1408505" cy="1849134"/>
            </a:xfrm>
            <a:prstGeom prst="rect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eaVert" lIns="44450" tIns="22226" rIns="44450" bIns="22226" rtlCol="0" anchor="ctr">
              <a:normAutofit/>
            </a:bodyPr>
            <a:lstStyle>
              <a:lvl1pPr algn="l" defTabSz="1454353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1600" kern="1200">
                  <a:solidFill>
                    <a:srgbClr val="FF0000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ja-JP" altLang="en-US" sz="1361" b="1" dirty="0">
                  <a:solidFill>
                    <a:schemeClr val="tx1"/>
                  </a:solidFill>
                </a:rPr>
                <a:t>一番外側の水色の枠線</a:t>
              </a:r>
              <a:endParaRPr lang="en-US" altLang="ja-JP" sz="1361" b="1" dirty="0">
                <a:solidFill>
                  <a:schemeClr val="tx1"/>
                </a:solidFill>
              </a:endParaRPr>
            </a:p>
            <a:p>
              <a:endParaRPr lang="en-US" altLang="ja-JP" sz="800" b="1" dirty="0">
                <a:solidFill>
                  <a:schemeClr val="tx1"/>
                </a:solidFill>
              </a:endParaRPr>
            </a:p>
            <a:p>
              <a:pPr algn="l"/>
              <a:r>
                <a:rPr lang="ja-JP" altLang="en-US" sz="1000" b="1" dirty="0">
                  <a:solidFill>
                    <a:srgbClr val="FF0000"/>
                  </a:solidFill>
                </a:rPr>
                <a:t>画像・背景色などがある場合は</a:t>
              </a:r>
            </a:p>
            <a:p>
              <a:pPr algn="l"/>
              <a:r>
                <a:rPr lang="ja-JP" altLang="en-US" sz="1000" b="1" dirty="0">
                  <a:solidFill>
                    <a:srgbClr val="FF0000"/>
                  </a:solidFill>
                </a:rPr>
                <a:t>この線まで伸ばしてください</a:t>
              </a:r>
              <a:endParaRPr lang="en-US" altLang="ja-JP" sz="1000" b="1" dirty="0">
                <a:solidFill>
                  <a:srgbClr val="FF0000"/>
                </a:solidFill>
              </a:endParaRPr>
            </a:p>
            <a:p>
              <a:pPr algn="l"/>
              <a:endParaRPr lang="en-US" altLang="ja-JP" sz="700" b="1" dirty="0">
                <a:solidFill>
                  <a:srgbClr val="FF0000"/>
                </a:solidFill>
              </a:endParaRPr>
            </a:p>
            <a:p>
              <a:pPr algn="l"/>
              <a:r>
                <a:rPr lang="ja-JP" altLang="en-US" sz="1000" b="1" dirty="0">
                  <a:solidFill>
                    <a:srgbClr val="FF0000"/>
                  </a:solidFill>
                </a:rPr>
                <a:t>（　断裁時の若干のズレによる紙の地色がでることを防ぎます）</a:t>
              </a:r>
            </a:p>
          </p:txBody>
        </p:sp>
        <p:sp>
          <p:nvSpPr>
            <p:cNvPr id="9" name="Rectangle 23"/>
            <p:cNvSpPr>
              <a:spLocks noChangeArrowheads="1"/>
            </p:cNvSpPr>
            <p:nvPr userDrawn="1"/>
          </p:nvSpPr>
          <p:spPr bwMode="auto">
            <a:xfrm>
              <a:off x="689514" y="-417978"/>
              <a:ext cx="2996146" cy="293295"/>
            </a:xfrm>
            <a:prstGeom prst="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23758" tIns="11879" rIns="23758" bIns="11879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ja-JP" altLang="en-US" sz="1750" b="1" dirty="0">
                  <a:solidFill>
                    <a:schemeClr val="bg1"/>
                  </a:solidFill>
                  <a:latin typeface="ＭＳ ゴシック" pitchFamily="49" charset="-128"/>
                  <a:ea typeface="ＭＳ ゴシック" pitchFamily="49" charset="-128"/>
                </a:rPr>
                <a:t>仕上りサイズ：</a:t>
              </a:r>
              <a:r>
                <a:rPr lang="en-US" altLang="ja-JP" sz="1750" b="1" dirty="0">
                  <a:solidFill>
                    <a:schemeClr val="bg1"/>
                  </a:solidFill>
                  <a:latin typeface="ＭＳ ゴシック" pitchFamily="49" charset="-128"/>
                  <a:ea typeface="ＭＳ ゴシック" pitchFamily="49" charset="-128"/>
                </a:rPr>
                <a:t>B6</a:t>
              </a:r>
            </a:p>
          </p:txBody>
        </p:sp>
        <p:sp>
          <p:nvSpPr>
            <p:cNvPr id="16" name="正方形/長方形 15"/>
            <p:cNvSpPr/>
            <p:nvPr userDrawn="1"/>
          </p:nvSpPr>
          <p:spPr>
            <a:xfrm>
              <a:off x="-2157754" y="3248092"/>
              <a:ext cx="2014719" cy="3342489"/>
            </a:xfrm>
            <a:prstGeom prst="rect">
              <a:avLst/>
            </a:prstGeom>
            <a:solidFill>
              <a:srgbClr val="FF0000"/>
            </a:solidFill>
          </p:spPr>
          <p:txBody>
            <a:bodyPr vert="eaVert" wrap="square">
              <a:spAutoFit/>
            </a:bodyPr>
            <a:lstStyle/>
            <a:p>
              <a:pPr algn="l"/>
              <a:r>
                <a:rPr lang="en-US" altLang="ja-JP" sz="1750" dirty="0">
                  <a:solidFill>
                    <a:srgbClr val="FFFF00"/>
                  </a:solidFill>
                </a:rPr>
                <a:t>【</a:t>
              </a:r>
              <a:r>
                <a:rPr lang="ja-JP" altLang="en-US" sz="1750" dirty="0">
                  <a:solidFill>
                    <a:srgbClr val="FFFF00"/>
                  </a:solidFill>
                </a:rPr>
                <a:t>重要</a:t>
              </a:r>
              <a:r>
                <a:rPr lang="en-US" altLang="ja-JP" sz="1750" dirty="0">
                  <a:solidFill>
                    <a:srgbClr val="FFFF00"/>
                  </a:solidFill>
                </a:rPr>
                <a:t>】</a:t>
              </a:r>
            </a:p>
            <a:p>
              <a:pPr algn="l" eaLnBrk="1" hangingPunct="1"/>
              <a:r>
                <a:rPr lang="ja-JP" altLang="en-US" sz="875" b="1" dirty="0">
                  <a:solidFill>
                    <a:srgbClr val="FFFF00"/>
                  </a:solidFill>
                </a:rPr>
                <a:t> </a:t>
              </a:r>
              <a:endParaRPr lang="en-US" altLang="ja-JP" sz="1000" b="1" dirty="0">
                <a:solidFill>
                  <a:srgbClr val="FFFF00"/>
                </a:solidFill>
              </a:endParaRPr>
            </a:p>
            <a:p>
              <a:pPr marL="0" marR="0" lvl="0" indent="0" algn="l" defTabSz="5672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1400" b="1" dirty="0">
                  <a:solidFill>
                    <a:srgbClr val="FFFF00"/>
                  </a:solidFill>
                </a:rPr>
                <a:t>★ 必ずガイド線とガイド文字を削除 </a:t>
              </a:r>
              <a:endParaRPr lang="en-US" altLang="ja-JP" sz="1400" b="1" dirty="0">
                <a:solidFill>
                  <a:srgbClr val="FFFF00"/>
                </a:solidFill>
              </a:endParaRPr>
            </a:p>
            <a:p>
              <a:pPr marL="0" marR="0" lvl="0" indent="0" algn="l" defTabSz="5672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1100" b="1" dirty="0">
                  <a:solidFill>
                    <a:srgbClr val="FFFF00"/>
                  </a:solidFill>
                </a:rPr>
                <a:t>　　</a:t>
              </a:r>
              <a:r>
                <a:rPr lang="ja-JP" altLang="en-US" sz="1400" b="1" dirty="0">
                  <a:solidFill>
                    <a:srgbClr val="FFFF00"/>
                  </a:solidFill>
                </a:rPr>
                <a:t>してからＰＤＦに変換ください</a:t>
              </a:r>
              <a:endParaRPr lang="en-US" altLang="ja-JP" sz="1100" b="1" dirty="0">
                <a:solidFill>
                  <a:srgbClr val="FFFF00"/>
                </a:solidFill>
              </a:endParaRPr>
            </a:p>
            <a:p>
              <a:pPr marL="0" marR="0" lvl="0" indent="0" algn="l" defTabSz="5672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1200" b="1" dirty="0">
                  <a:solidFill>
                    <a:srgbClr val="FFFF00"/>
                  </a:solidFill>
                </a:rPr>
                <a:t>(</a:t>
              </a:r>
              <a:r>
                <a:rPr lang="ja-JP" altLang="en-US" sz="1200" b="1" dirty="0">
                  <a:solidFill>
                    <a:srgbClr val="FFFF00"/>
                  </a:solidFill>
                </a:rPr>
                <a:t>表示のスライドマスターより削除できます</a:t>
              </a:r>
              <a:r>
                <a:rPr lang="en-US" altLang="ja-JP" sz="1200" b="1" dirty="0">
                  <a:solidFill>
                    <a:srgbClr val="FFFF00"/>
                  </a:solidFill>
                </a:rPr>
                <a:t>)</a:t>
              </a:r>
            </a:p>
            <a:p>
              <a:pPr marL="0" marR="0" lvl="0" indent="0" algn="l" defTabSz="5672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altLang="ja-JP" sz="1100" b="1" dirty="0">
                <a:solidFill>
                  <a:srgbClr val="FFFF00"/>
                </a:solidFill>
              </a:endParaRPr>
            </a:p>
            <a:p>
              <a:pPr marL="0" marR="0" lvl="0" indent="0" algn="l" defTabSz="5672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1400" b="1" dirty="0">
                  <a:solidFill>
                    <a:srgbClr val="FFFF00"/>
                  </a:solidFill>
                </a:rPr>
                <a:t>★ 必ずＰＤＦに変換してご入稿ください</a:t>
              </a:r>
              <a:endParaRPr lang="en-US" altLang="ja-JP" sz="1200" b="1" dirty="0">
                <a:solidFill>
                  <a:srgbClr val="FFFF00"/>
                </a:solidFill>
              </a:endParaRPr>
            </a:p>
            <a:p>
              <a:pPr marL="0" marR="0" lvl="0" indent="0" algn="l" defTabSz="44450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1167" b="0" dirty="0">
                  <a:solidFill>
                    <a:schemeClr val="bg1"/>
                  </a:solidFill>
                </a:rPr>
                <a:t>↓</a:t>
              </a:r>
              <a:r>
                <a:rPr lang="ja-JP" altLang="en-US" sz="1167" b="1" dirty="0">
                  <a:solidFill>
                    <a:schemeClr val="bg1"/>
                  </a:solidFill>
                </a:rPr>
                <a:t>詳しくはサイトよりご確認ください</a:t>
              </a:r>
              <a:endParaRPr lang="en-US" altLang="ja-JP" sz="1167" b="1" dirty="0">
                <a:solidFill>
                  <a:schemeClr val="bg1"/>
                </a:solidFill>
              </a:endParaRPr>
            </a:p>
            <a:p>
              <a:pPr marL="0" marR="0" lvl="0" indent="0" algn="l" defTabSz="44450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1600" b="1" dirty="0">
                  <a:solidFill>
                    <a:schemeClr val="bg1"/>
                  </a:solidFill>
                </a:rPr>
                <a:t>http://i-booklet.com</a:t>
              </a:r>
            </a:p>
          </p:txBody>
        </p:sp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14D0CCED-42E0-457F-AFD0-DCA2F0306B8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825805" y="0"/>
              <a:ext cx="2682770" cy="2617337"/>
            </a:xfrm>
            <a:prstGeom prst="rect">
              <a:avLst/>
            </a:prstGeom>
          </p:spPr>
        </p:pic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AA5813E8-ED5A-4DB9-A61D-EB9BA657FF98}"/>
                </a:ext>
              </a:extLst>
            </p:cNvPr>
            <p:cNvGrpSpPr/>
            <p:nvPr userDrawn="1"/>
          </p:nvGrpSpPr>
          <p:grpSpPr>
            <a:xfrm>
              <a:off x="1" y="-1"/>
              <a:ext cx="4824412" cy="6767513"/>
              <a:chOff x="1" y="-1"/>
              <a:chExt cx="4824412" cy="6767513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2D1E2E1F-F9CD-4CE0-A22D-4CCAE8836191}"/>
                  </a:ext>
                </a:extLst>
              </p:cNvPr>
              <p:cNvSpPr/>
              <p:nvPr userDrawn="1"/>
            </p:nvSpPr>
            <p:spPr>
              <a:xfrm>
                <a:off x="107908" y="108941"/>
                <a:ext cx="4608000" cy="655200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875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A022A4D1-5C3A-4B59-ADE4-12E2554CE714}"/>
                  </a:ext>
                </a:extLst>
              </p:cNvPr>
              <p:cNvSpPr/>
              <p:nvPr userDrawn="1"/>
            </p:nvSpPr>
            <p:spPr>
              <a:xfrm>
                <a:off x="215908" y="215755"/>
                <a:ext cx="4392000" cy="6336000"/>
              </a:xfrm>
              <a:prstGeom prst="rect">
                <a:avLst/>
              </a:prstGeom>
              <a:noFill/>
              <a:ln w="3175">
                <a:solidFill>
                  <a:srgbClr val="FF66FF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875" dirty="0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15A0AF38-3222-4C96-8053-65FD9CA78F9F}"/>
                  </a:ext>
                </a:extLst>
              </p:cNvPr>
              <p:cNvSpPr/>
              <p:nvPr userDrawn="1"/>
            </p:nvSpPr>
            <p:spPr>
              <a:xfrm>
                <a:off x="1" y="-1"/>
                <a:ext cx="4824412" cy="6767513"/>
              </a:xfrm>
              <a:prstGeom prst="rect">
                <a:avLst/>
              </a:prstGeom>
              <a:noFill/>
              <a:ln w="3175">
                <a:solidFill>
                  <a:srgbClr val="00B0F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875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65858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706983" rtl="0" eaLnBrk="1" latinLnBrk="0" hangingPunct="1">
        <a:lnSpc>
          <a:spcPct val="90000"/>
        </a:lnSpc>
        <a:spcBef>
          <a:spcPct val="0"/>
        </a:spcBef>
        <a:buNone/>
        <a:defRPr kumimoji="1" sz="777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176745" indent="-176745" algn="l" defTabSz="706983" rtl="0" eaLnBrk="1" latinLnBrk="0" hangingPunct="1">
        <a:lnSpc>
          <a:spcPct val="90000"/>
        </a:lnSpc>
        <a:spcBef>
          <a:spcPts val="773"/>
        </a:spcBef>
        <a:buFont typeface="Arial" panose="020B0604020202020204" pitchFamily="34" charset="0"/>
        <a:buChar char="•"/>
        <a:defRPr kumimoji="1" sz="2165" kern="1200">
          <a:solidFill>
            <a:schemeClr val="tx1"/>
          </a:solidFill>
          <a:latin typeface="+mn-lt"/>
          <a:ea typeface="+mn-ea"/>
          <a:cs typeface="+mn-cs"/>
        </a:defRPr>
      </a:lvl1pPr>
      <a:lvl2pPr marL="530237" indent="-176745" algn="l" defTabSz="706983" rtl="0" eaLnBrk="1" latinLnBrk="0" hangingPunct="1">
        <a:lnSpc>
          <a:spcPct val="90000"/>
        </a:lnSpc>
        <a:spcBef>
          <a:spcPts val="386"/>
        </a:spcBef>
        <a:buFont typeface="Arial" panose="020B0604020202020204" pitchFamily="34" charset="0"/>
        <a:buChar char="•"/>
        <a:defRPr kumimoji="1" sz="1855" kern="1200">
          <a:solidFill>
            <a:schemeClr val="tx1"/>
          </a:solidFill>
          <a:latin typeface="+mn-lt"/>
          <a:ea typeface="+mn-ea"/>
          <a:cs typeface="+mn-cs"/>
        </a:defRPr>
      </a:lvl2pPr>
      <a:lvl3pPr marL="883729" indent="-176745" algn="l" defTabSz="706983" rtl="0" eaLnBrk="1" latinLnBrk="0" hangingPunct="1">
        <a:lnSpc>
          <a:spcPct val="90000"/>
        </a:lnSpc>
        <a:spcBef>
          <a:spcPts val="386"/>
        </a:spcBef>
        <a:buFont typeface="Arial" panose="020B0604020202020204" pitchFamily="34" charset="0"/>
        <a:buChar char="•"/>
        <a:defRPr kumimoji="1" sz="1546" kern="1200">
          <a:solidFill>
            <a:schemeClr val="tx1"/>
          </a:solidFill>
          <a:latin typeface="+mn-lt"/>
          <a:ea typeface="+mn-ea"/>
          <a:cs typeface="+mn-cs"/>
        </a:defRPr>
      </a:lvl3pPr>
      <a:lvl4pPr marL="1237220" indent="-176745" algn="l" defTabSz="706983" rtl="0" eaLnBrk="1" latinLnBrk="0" hangingPunct="1">
        <a:lnSpc>
          <a:spcPct val="90000"/>
        </a:lnSpc>
        <a:spcBef>
          <a:spcPts val="386"/>
        </a:spcBef>
        <a:buFont typeface="Arial" panose="020B0604020202020204" pitchFamily="34" charset="0"/>
        <a:buChar char="•"/>
        <a:defRPr kumimoji="1" sz="1392" kern="1200">
          <a:solidFill>
            <a:schemeClr val="tx1"/>
          </a:solidFill>
          <a:latin typeface="+mn-lt"/>
          <a:ea typeface="+mn-ea"/>
          <a:cs typeface="+mn-cs"/>
        </a:defRPr>
      </a:lvl4pPr>
      <a:lvl5pPr marL="1590712" indent="-176745" algn="l" defTabSz="706983" rtl="0" eaLnBrk="1" latinLnBrk="0" hangingPunct="1">
        <a:lnSpc>
          <a:spcPct val="90000"/>
        </a:lnSpc>
        <a:spcBef>
          <a:spcPts val="386"/>
        </a:spcBef>
        <a:buFont typeface="Arial" panose="020B0604020202020204" pitchFamily="34" charset="0"/>
        <a:buChar char="•"/>
        <a:defRPr kumimoji="1" sz="1392" kern="1200">
          <a:solidFill>
            <a:schemeClr val="tx1"/>
          </a:solidFill>
          <a:latin typeface="+mn-lt"/>
          <a:ea typeface="+mn-ea"/>
          <a:cs typeface="+mn-cs"/>
        </a:defRPr>
      </a:lvl5pPr>
      <a:lvl6pPr marL="1944203" indent="-176745" algn="l" defTabSz="706983" rtl="0" eaLnBrk="1" latinLnBrk="0" hangingPunct="1">
        <a:lnSpc>
          <a:spcPct val="90000"/>
        </a:lnSpc>
        <a:spcBef>
          <a:spcPts val="386"/>
        </a:spcBef>
        <a:buFont typeface="Arial" panose="020B0604020202020204" pitchFamily="34" charset="0"/>
        <a:buChar char="•"/>
        <a:defRPr kumimoji="1" sz="1392" kern="1200">
          <a:solidFill>
            <a:schemeClr val="tx1"/>
          </a:solidFill>
          <a:latin typeface="+mn-lt"/>
          <a:ea typeface="+mn-ea"/>
          <a:cs typeface="+mn-cs"/>
        </a:defRPr>
      </a:lvl6pPr>
      <a:lvl7pPr marL="2297694" indent="-176745" algn="l" defTabSz="706983" rtl="0" eaLnBrk="1" latinLnBrk="0" hangingPunct="1">
        <a:lnSpc>
          <a:spcPct val="90000"/>
        </a:lnSpc>
        <a:spcBef>
          <a:spcPts val="386"/>
        </a:spcBef>
        <a:buFont typeface="Arial" panose="020B0604020202020204" pitchFamily="34" charset="0"/>
        <a:buChar char="•"/>
        <a:defRPr kumimoji="1" sz="1392" kern="1200">
          <a:solidFill>
            <a:schemeClr val="tx1"/>
          </a:solidFill>
          <a:latin typeface="+mn-lt"/>
          <a:ea typeface="+mn-ea"/>
          <a:cs typeface="+mn-cs"/>
        </a:defRPr>
      </a:lvl7pPr>
      <a:lvl8pPr marL="2651186" indent="-176745" algn="l" defTabSz="706983" rtl="0" eaLnBrk="1" latinLnBrk="0" hangingPunct="1">
        <a:lnSpc>
          <a:spcPct val="90000"/>
        </a:lnSpc>
        <a:spcBef>
          <a:spcPts val="386"/>
        </a:spcBef>
        <a:buFont typeface="Arial" panose="020B0604020202020204" pitchFamily="34" charset="0"/>
        <a:buChar char="•"/>
        <a:defRPr kumimoji="1" sz="1392" kern="1200">
          <a:solidFill>
            <a:schemeClr val="tx1"/>
          </a:solidFill>
          <a:latin typeface="+mn-lt"/>
          <a:ea typeface="+mn-ea"/>
          <a:cs typeface="+mn-cs"/>
        </a:defRPr>
      </a:lvl8pPr>
      <a:lvl9pPr marL="3004677" indent="-176745" algn="l" defTabSz="706983" rtl="0" eaLnBrk="1" latinLnBrk="0" hangingPunct="1">
        <a:lnSpc>
          <a:spcPct val="90000"/>
        </a:lnSpc>
        <a:spcBef>
          <a:spcPts val="386"/>
        </a:spcBef>
        <a:buFont typeface="Arial" panose="020B0604020202020204" pitchFamily="34" charset="0"/>
        <a:buChar char="•"/>
        <a:defRPr kumimoji="1" sz="139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06983" rtl="0" eaLnBrk="1" latinLnBrk="0" hangingPunct="1">
        <a:defRPr kumimoji="1" sz="1392" kern="1200">
          <a:solidFill>
            <a:schemeClr val="tx1"/>
          </a:solidFill>
          <a:latin typeface="+mn-lt"/>
          <a:ea typeface="+mn-ea"/>
          <a:cs typeface="+mn-cs"/>
        </a:defRPr>
      </a:lvl1pPr>
      <a:lvl2pPr marL="353491" algn="l" defTabSz="706983" rtl="0" eaLnBrk="1" latinLnBrk="0" hangingPunct="1">
        <a:defRPr kumimoji="1" sz="1392" kern="1200">
          <a:solidFill>
            <a:schemeClr val="tx1"/>
          </a:solidFill>
          <a:latin typeface="+mn-lt"/>
          <a:ea typeface="+mn-ea"/>
          <a:cs typeface="+mn-cs"/>
        </a:defRPr>
      </a:lvl2pPr>
      <a:lvl3pPr marL="706983" algn="l" defTabSz="706983" rtl="0" eaLnBrk="1" latinLnBrk="0" hangingPunct="1">
        <a:defRPr kumimoji="1" sz="1392" kern="1200">
          <a:solidFill>
            <a:schemeClr val="tx1"/>
          </a:solidFill>
          <a:latin typeface="+mn-lt"/>
          <a:ea typeface="+mn-ea"/>
          <a:cs typeface="+mn-cs"/>
        </a:defRPr>
      </a:lvl3pPr>
      <a:lvl4pPr marL="1060474" algn="l" defTabSz="706983" rtl="0" eaLnBrk="1" latinLnBrk="0" hangingPunct="1">
        <a:defRPr kumimoji="1" sz="1392" kern="1200">
          <a:solidFill>
            <a:schemeClr val="tx1"/>
          </a:solidFill>
          <a:latin typeface="+mn-lt"/>
          <a:ea typeface="+mn-ea"/>
          <a:cs typeface="+mn-cs"/>
        </a:defRPr>
      </a:lvl4pPr>
      <a:lvl5pPr marL="1413965" algn="l" defTabSz="706983" rtl="0" eaLnBrk="1" latinLnBrk="0" hangingPunct="1">
        <a:defRPr kumimoji="1" sz="1392" kern="1200">
          <a:solidFill>
            <a:schemeClr val="tx1"/>
          </a:solidFill>
          <a:latin typeface="+mn-lt"/>
          <a:ea typeface="+mn-ea"/>
          <a:cs typeface="+mn-cs"/>
        </a:defRPr>
      </a:lvl5pPr>
      <a:lvl6pPr marL="1767457" algn="l" defTabSz="706983" rtl="0" eaLnBrk="1" latinLnBrk="0" hangingPunct="1">
        <a:defRPr kumimoji="1" sz="1392" kern="1200">
          <a:solidFill>
            <a:schemeClr val="tx1"/>
          </a:solidFill>
          <a:latin typeface="+mn-lt"/>
          <a:ea typeface="+mn-ea"/>
          <a:cs typeface="+mn-cs"/>
        </a:defRPr>
      </a:lvl6pPr>
      <a:lvl7pPr marL="2120948" algn="l" defTabSz="706983" rtl="0" eaLnBrk="1" latinLnBrk="0" hangingPunct="1">
        <a:defRPr kumimoji="1" sz="1392" kern="1200">
          <a:solidFill>
            <a:schemeClr val="tx1"/>
          </a:solidFill>
          <a:latin typeface="+mn-lt"/>
          <a:ea typeface="+mn-ea"/>
          <a:cs typeface="+mn-cs"/>
        </a:defRPr>
      </a:lvl7pPr>
      <a:lvl8pPr marL="2474440" algn="l" defTabSz="706983" rtl="0" eaLnBrk="1" latinLnBrk="0" hangingPunct="1">
        <a:defRPr kumimoji="1" sz="1392" kern="1200">
          <a:solidFill>
            <a:schemeClr val="tx1"/>
          </a:solidFill>
          <a:latin typeface="+mn-lt"/>
          <a:ea typeface="+mn-ea"/>
          <a:cs typeface="+mn-cs"/>
        </a:defRPr>
      </a:lvl8pPr>
      <a:lvl9pPr marL="2827931" algn="l" defTabSz="706983" rtl="0" eaLnBrk="1" latinLnBrk="0" hangingPunct="1">
        <a:defRPr kumimoji="1" sz="13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3" userDrawn="1">
          <p15:clr>
            <a:srgbClr val="F26B43"/>
          </p15:clr>
        </p15:guide>
        <p15:guide id="2" pos="112" userDrawn="1">
          <p15:clr>
            <a:srgbClr val="F26B43"/>
          </p15:clr>
        </p15:guide>
        <p15:guide id="3" orient="horz" pos="4143" userDrawn="1">
          <p15:clr>
            <a:srgbClr val="F26B43"/>
          </p15:clr>
        </p15:guide>
        <p15:guide id="4" pos="2912" userDrawn="1">
          <p15:clr>
            <a:srgbClr val="F26B43"/>
          </p15:clr>
        </p15:guide>
        <p15:guide id="5" orient="horz" pos="63" userDrawn="1">
          <p15:clr>
            <a:srgbClr val="F26B43"/>
          </p15:clr>
        </p15:guide>
        <p15:guide id="6" pos="42" userDrawn="1">
          <p15:clr>
            <a:srgbClr val="F26B43"/>
          </p15:clr>
        </p15:guide>
        <p15:guide id="7" pos="2997" userDrawn="1">
          <p15:clr>
            <a:srgbClr val="F26B43"/>
          </p15:clr>
        </p15:guide>
        <p15:guide id="8" orient="horz" pos="422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113405" y="2683710"/>
            <a:ext cx="25976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4000" dirty="0">
                <a:solidFill>
                  <a:srgbClr val="FF0000"/>
                </a:solidFill>
              </a:rPr>
              <a:t>P.01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113405" y="2683710"/>
            <a:ext cx="25976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4000" dirty="0">
                <a:solidFill>
                  <a:srgbClr val="FF0000"/>
                </a:solidFill>
              </a:rPr>
              <a:t>P.02</a:t>
            </a:r>
            <a:endParaRPr lang="en-US" altLang="ja-JP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690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113405" y="2683710"/>
            <a:ext cx="25976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4000" dirty="0">
                <a:solidFill>
                  <a:srgbClr val="FF0000"/>
                </a:solidFill>
              </a:rPr>
              <a:t>P.03</a:t>
            </a:r>
            <a:endParaRPr lang="en-US" altLang="ja-JP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518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113405" y="2683710"/>
            <a:ext cx="25976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4000" dirty="0">
                <a:solidFill>
                  <a:srgbClr val="FF0000"/>
                </a:solidFill>
              </a:rPr>
              <a:t>P.04</a:t>
            </a:r>
            <a:endParaRPr lang="en-US" altLang="ja-JP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144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113405" y="2683710"/>
            <a:ext cx="25976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4000" dirty="0">
                <a:solidFill>
                  <a:srgbClr val="FF0000"/>
                </a:solidFill>
              </a:rPr>
              <a:t>P.05</a:t>
            </a:r>
            <a:endParaRPr lang="en-US" altLang="ja-JP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432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113405" y="2683710"/>
            <a:ext cx="25976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4000" dirty="0">
                <a:solidFill>
                  <a:srgbClr val="FF0000"/>
                </a:solidFill>
              </a:rPr>
              <a:t>P.06</a:t>
            </a:r>
            <a:endParaRPr lang="en-US" altLang="ja-JP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771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113405" y="2683710"/>
            <a:ext cx="25976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4000" dirty="0">
                <a:solidFill>
                  <a:srgbClr val="FF0000"/>
                </a:solidFill>
              </a:rPr>
              <a:t>P.07</a:t>
            </a:r>
            <a:endParaRPr lang="en-US" altLang="ja-JP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210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113405" y="2683710"/>
            <a:ext cx="25976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4000" dirty="0">
                <a:solidFill>
                  <a:srgbClr val="FF0000"/>
                </a:solidFill>
              </a:rPr>
              <a:t>P.08</a:t>
            </a:r>
            <a:endParaRPr lang="en-US" altLang="ja-JP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644528"/>
      </p:ext>
    </p:extLst>
  </p:cSld>
  <p:clrMapOvr>
    <a:masterClrMapping/>
  </p:clrMapOvr>
</p:sld>
</file>

<file path=ppt/theme/theme1.xml><?xml version="1.0" encoding="utf-8"?>
<a:theme xmlns:a="http://schemas.openxmlformats.org/drawingml/2006/main" name="制作ガイド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tamiarts.potx" id="{D396CC1D-A507-4F71-BFEB-74B7176C4B64}" vid="{9E9B37FB-C18D-44A6-9EF5-FDD50761055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itamiarts</Template>
  <TotalTime>0</TotalTime>
  <Words>32</Words>
  <Application>Microsoft Office PowerPoint</Application>
  <PresentationFormat>ユーザー設定</PresentationFormat>
  <Paragraphs>16</Paragraphs>
  <Slides>8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ＭＳ ゴシック</vt:lpstr>
      <vt:lpstr>Arial</vt:lpstr>
      <vt:lpstr>Calibri</vt:lpstr>
      <vt:lpstr>Calibri Light</vt:lpstr>
      <vt:lpstr>制作ガイド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2020-07-01T06:50:04Z</dcterms:created>
  <dcterms:modified xsi:type="dcterms:W3CDTF">2020-07-01T06:50:09Z</dcterms:modified>
</cp:coreProperties>
</file>