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64" r:id="rId2"/>
    <p:sldId id="265" r:id="rId3"/>
    <p:sldId id="268" r:id="rId4"/>
    <p:sldId id="269" r:id="rId5"/>
    <p:sldId id="270" r:id="rId6"/>
    <p:sldId id="271" r:id="rId7"/>
    <p:sldId id="272" r:id="rId8"/>
    <p:sldId id="273" r:id="rId9"/>
  </p:sldIdLst>
  <p:sldSz cx="6767513" cy="9467850"/>
  <p:notesSz cx="7099300" cy="10234613"/>
  <p:defaultTextStyle>
    <a:defPPr>
      <a:defRPr lang="ja-JP"/>
    </a:defPPr>
    <a:lvl1pPr marL="0" algn="l" defTabSz="794460" rtl="0" eaLnBrk="1" latinLnBrk="0" hangingPunct="1">
      <a:defRPr kumimoji="1" sz="1564" kern="1200">
        <a:solidFill>
          <a:schemeClr val="tx1"/>
        </a:solidFill>
        <a:latin typeface="+mn-lt"/>
        <a:ea typeface="+mn-ea"/>
        <a:cs typeface="+mn-cs"/>
      </a:defRPr>
    </a:lvl1pPr>
    <a:lvl2pPr marL="397230" algn="l" defTabSz="794460" rtl="0" eaLnBrk="1" latinLnBrk="0" hangingPunct="1">
      <a:defRPr kumimoji="1" sz="1564" kern="1200">
        <a:solidFill>
          <a:schemeClr val="tx1"/>
        </a:solidFill>
        <a:latin typeface="+mn-lt"/>
        <a:ea typeface="+mn-ea"/>
        <a:cs typeface="+mn-cs"/>
      </a:defRPr>
    </a:lvl2pPr>
    <a:lvl3pPr marL="794460" algn="l" defTabSz="794460" rtl="0" eaLnBrk="1" latinLnBrk="0" hangingPunct="1">
      <a:defRPr kumimoji="1" sz="1564" kern="1200">
        <a:solidFill>
          <a:schemeClr val="tx1"/>
        </a:solidFill>
        <a:latin typeface="+mn-lt"/>
        <a:ea typeface="+mn-ea"/>
        <a:cs typeface="+mn-cs"/>
      </a:defRPr>
    </a:lvl3pPr>
    <a:lvl4pPr marL="1191689" algn="l" defTabSz="794460" rtl="0" eaLnBrk="1" latinLnBrk="0" hangingPunct="1">
      <a:defRPr kumimoji="1" sz="1564" kern="1200">
        <a:solidFill>
          <a:schemeClr val="tx1"/>
        </a:solidFill>
        <a:latin typeface="+mn-lt"/>
        <a:ea typeface="+mn-ea"/>
        <a:cs typeface="+mn-cs"/>
      </a:defRPr>
    </a:lvl4pPr>
    <a:lvl5pPr marL="1588920" algn="l" defTabSz="794460" rtl="0" eaLnBrk="1" latinLnBrk="0" hangingPunct="1">
      <a:defRPr kumimoji="1" sz="1564" kern="1200">
        <a:solidFill>
          <a:schemeClr val="tx1"/>
        </a:solidFill>
        <a:latin typeface="+mn-lt"/>
        <a:ea typeface="+mn-ea"/>
        <a:cs typeface="+mn-cs"/>
      </a:defRPr>
    </a:lvl5pPr>
    <a:lvl6pPr marL="1986150" algn="l" defTabSz="794460" rtl="0" eaLnBrk="1" latinLnBrk="0" hangingPunct="1">
      <a:defRPr kumimoji="1" sz="1564" kern="1200">
        <a:solidFill>
          <a:schemeClr val="tx1"/>
        </a:solidFill>
        <a:latin typeface="+mn-lt"/>
        <a:ea typeface="+mn-ea"/>
        <a:cs typeface="+mn-cs"/>
      </a:defRPr>
    </a:lvl6pPr>
    <a:lvl7pPr marL="2383380" algn="l" defTabSz="794460" rtl="0" eaLnBrk="1" latinLnBrk="0" hangingPunct="1">
      <a:defRPr kumimoji="1" sz="1564" kern="1200">
        <a:solidFill>
          <a:schemeClr val="tx1"/>
        </a:solidFill>
        <a:latin typeface="+mn-lt"/>
        <a:ea typeface="+mn-ea"/>
        <a:cs typeface="+mn-cs"/>
      </a:defRPr>
    </a:lvl7pPr>
    <a:lvl8pPr marL="2780610" algn="l" defTabSz="794460" rtl="0" eaLnBrk="1" latinLnBrk="0" hangingPunct="1">
      <a:defRPr kumimoji="1" sz="1564" kern="1200">
        <a:solidFill>
          <a:schemeClr val="tx1"/>
        </a:solidFill>
        <a:latin typeface="+mn-lt"/>
        <a:ea typeface="+mn-ea"/>
        <a:cs typeface="+mn-cs"/>
      </a:defRPr>
    </a:lvl8pPr>
    <a:lvl9pPr marL="3177839" algn="l" defTabSz="794460" rtl="0" eaLnBrk="1" latinLnBrk="0" hangingPunct="1">
      <a:defRPr kumimoji="1" sz="156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E5302498-EA80-4D93-B078-4175A5C773FC}">
          <p14:sldIdLst>
            <p14:sldId id="264"/>
            <p14:sldId id="265"/>
            <p14:sldId id="268"/>
            <p14:sldId id="269"/>
            <p14:sldId id="270"/>
            <p14:sldId id="271"/>
            <p14:sldId id="272"/>
            <p14:sldId id="27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982" userDrawn="1">
          <p15:clr>
            <a:srgbClr val="A4A3A4"/>
          </p15:clr>
        </p15:guide>
        <p15:guide id="2" pos="213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17" autoAdjust="0"/>
    <p:restoredTop sz="94660"/>
  </p:normalViewPr>
  <p:slideViewPr>
    <p:cSldViewPr snapToGrid="0">
      <p:cViewPr varScale="1">
        <p:scale>
          <a:sx n="69" d="100"/>
          <a:sy n="69" d="100"/>
        </p:scale>
        <p:origin x="2568" y="114"/>
      </p:cViewPr>
      <p:guideLst>
        <p:guide orient="horz" pos="2982"/>
        <p:guide pos="213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3" d="100"/>
          <a:sy n="73" d="100"/>
        </p:scale>
        <p:origin x="144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076917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020726" y="0"/>
            <a:ext cx="3076917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852B4DB4-6E4B-4C3D-941B-57A48FAC1F26}" type="datetimeFigureOut">
              <a:rPr kumimoji="1" lang="ja-JP" altLang="en-US" smtClean="0"/>
              <a:pPr/>
              <a:t>2020/7/1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2" y="9720920"/>
            <a:ext cx="3076917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020726" y="9720920"/>
            <a:ext cx="3076917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225D2727-B4EF-478F-9C4C-99835A5D8CE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0212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6363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1295" y="0"/>
            <a:ext cx="3076363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03CA7A07-2955-497E-B7CA-02308A12C977}" type="datetimeFigureOut">
              <a:rPr kumimoji="1" lang="ja-JP" altLang="en-US" smtClean="0"/>
              <a:pPr/>
              <a:t>2020/7/1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16163" y="1279525"/>
            <a:ext cx="2466975" cy="34528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9" tIns="47380" rIns="94759" bIns="4738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09930" y="4925409"/>
            <a:ext cx="5679440" cy="4029880"/>
          </a:xfrm>
          <a:prstGeom prst="rect">
            <a:avLst/>
          </a:prstGeom>
        </p:spPr>
        <p:txBody>
          <a:bodyPr vert="horz" lIns="94759" tIns="47380" rIns="94759" bIns="4738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721107"/>
            <a:ext cx="3076363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1295" y="9721107"/>
            <a:ext cx="3076363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668778A8-AF5B-4A0F-A0AE-940A293372B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908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794460" rtl="0" eaLnBrk="1" latinLnBrk="0" hangingPunct="1">
      <a:defRPr kumimoji="1" sz="1042" kern="1200">
        <a:solidFill>
          <a:schemeClr val="tx1"/>
        </a:solidFill>
        <a:latin typeface="+mn-lt"/>
        <a:ea typeface="+mn-ea"/>
        <a:cs typeface="+mn-cs"/>
      </a:defRPr>
    </a:lvl1pPr>
    <a:lvl2pPr marL="397230" algn="l" defTabSz="794460" rtl="0" eaLnBrk="1" latinLnBrk="0" hangingPunct="1">
      <a:defRPr kumimoji="1" sz="1042" kern="1200">
        <a:solidFill>
          <a:schemeClr val="tx1"/>
        </a:solidFill>
        <a:latin typeface="+mn-lt"/>
        <a:ea typeface="+mn-ea"/>
        <a:cs typeface="+mn-cs"/>
      </a:defRPr>
    </a:lvl2pPr>
    <a:lvl3pPr marL="794460" algn="l" defTabSz="794460" rtl="0" eaLnBrk="1" latinLnBrk="0" hangingPunct="1">
      <a:defRPr kumimoji="1" sz="1042" kern="1200">
        <a:solidFill>
          <a:schemeClr val="tx1"/>
        </a:solidFill>
        <a:latin typeface="+mn-lt"/>
        <a:ea typeface="+mn-ea"/>
        <a:cs typeface="+mn-cs"/>
      </a:defRPr>
    </a:lvl3pPr>
    <a:lvl4pPr marL="1191689" algn="l" defTabSz="794460" rtl="0" eaLnBrk="1" latinLnBrk="0" hangingPunct="1">
      <a:defRPr kumimoji="1" sz="1042" kern="1200">
        <a:solidFill>
          <a:schemeClr val="tx1"/>
        </a:solidFill>
        <a:latin typeface="+mn-lt"/>
        <a:ea typeface="+mn-ea"/>
        <a:cs typeface="+mn-cs"/>
      </a:defRPr>
    </a:lvl4pPr>
    <a:lvl5pPr marL="1588920" algn="l" defTabSz="794460" rtl="0" eaLnBrk="1" latinLnBrk="0" hangingPunct="1">
      <a:defRPr kumimoji="1" sz="1042" kern="1200">
        <a:solidFill>
          <a:schemeClr val="tx1"/>
        </a:solidFill>
        <a:latin typeface="+mn-lt"/>
        <a:ea typeface="+mn-ea"/>
        <a:cs typeface="+mn-cs"/>
      </a:defRPr>
    </a:lvl5pPr>
    <a:lvl6pPr marL="1986150" algn="l" defTabSz="794460" rtl="0" eaLnBrk="1" latinLnBrk="0" hangingPunct="1">
      <a:defRPr kumimoji="1" sz="1042" kern="1200">
        <a:solidFill>
          <a:schemeClr val="tx1"/>
        </a:solidFill>
        <a:latin typeface="+mn-lt"/>
        <a:ea typeface="+mn-ea"/>
        <a:cs typeface="+mn-cs"/>
      </a:defRPr>
    </a:lvl6pPr>
    <a:lvl7pPr marL="2383380" algn="l" defTabSz="794460" rtl="0" eaLnBrk="1" latinLnBrk="0" hangingPunct="1">
      <a:defRPr kumimoji="1" sz="1042" kern="1200">
        <a:solidFill>
          <a:schemeClr val="tx1"/>
        </a:solidFill>
        <a:latin typeface="+mn-lt"/>
        <a:ea typeface="+mn-ea"/>
        <a:cs typeface="+mn-cs"/>
      </a:defRPr>
    </a:lvl7pPr>
    <a:lvl8pPr marL="2780610" algn="l" defTabSz="794460" rtl="0" eaLnBrk="1" latinLnBrk="0" hangingPunct="1">
      <a:defRPr kumimoji="1" sz="1042" kern="1200">
        <a:solidFill>
          <a:schemeClr val="tx1"/>
        </a:solidFill>
        <a:latin typeface="+mn-lt"/>
        <a:ea typeface="+mn-ea"/>
        <a:cs typeface="+mn-cs"/>
      </a:defRPr>
    </a:lvl8pPr>
    <a:lvl9pPr marL="3177839" algn="l" defTabSz="794460" rtl="0" eaLnBrk="1" latinLnBrk="0" hangingPunct="1">
      <a:defRPr kumimoji="1" sz="1042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316163" y="1279525"/>
            <a:ext cx="2466975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6806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316163" y="1279525"/>
            <a:ext cx="2466975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70172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316163" y="1279525"/>
            <a:ext cx="2466975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50401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316163" y="1279525"/>
            <a:ext cx="2466975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26862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316163" y="1279525"/>
            <a:ext cx="2466975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30453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316163" y="1279525"/>
            <a:ext cx="2466975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72835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316163" y="1279525"/>
            <a:ext cx="2466975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73022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316163" y="1279525"/>
            <a:ext cx="2466975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31689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3730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FF1171EF-31A0-43E3-8B2E-B8D9A34FB742}"/>
              </a:ext>
            </a:extLst>
          </p:cNvPr>
          <p:cNvGrpSpPr/>
          <p:nvPr userDrawn="1"/>
        </p:nvGrpSpPr>
        <p:grpSpPr>
          <a:xfrm>
            <a:off x="-3809615" y="-594614"/>
            <a:ext cx="12720927" cy="10062464"/>
            <a:chOff x="-3809615" y="-594614"/>
            <a:chExt cx="12720927" cy="10062464"/>
          </a:xfrm>
        </p:grpSpPr>
        <p:sp>
          <p:nvSpPr>
            <p:cNvPr id="13" name="タイトル プレースホルダー 1"/>
            <p:cNvSpPr txBox="1">
              <a:spLocks/>
            </p:cNvSpPr>
            <p:nvPr userDrawn="1"/>
          </p:nvSpPr>
          <p:spPr>
            <a:xfrm>
              <a:off x="6935513" y="3163603"/>
              <a:ext cx="1975799" cy="3130067"/>
            </a:xfrm>
            <a:prstGeom prst="rect">
              <a:avLst/>
            </a:prstGeom>
            <a:ln w="38100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eaVert" lIns="65183" tIns="32592" rIns="65183" bIns="32592" rtlCol="0" anchor="ctr">
              <a:normAutofit/>
            </a:bodyPr>
            <a:lstStyle>
              <a:lvl1pPr algn="l" defTabSz="1454353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kumimoji="1" sz="1600" kern="1200">
                  <a:solidFill>
                    <a:srgbClr val="FF0000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ja-JP" altLang="en-US" sz="1996" b="1" dirty="0">
                  <a:solidFill>
                    <a:schemeClr val="tx1"/>
                  </a:solidFill>
                </a:rPr>
                <a:t>内側から</a:t>
              </a:r>
              <a:r>
                <a:rPr lang="en-US" altLang="ja-JP" sz="1996" b="1" dirty="0">
                  <a:solidFill>
                    <a:schemeClr val="tx1"/>
                  </a:solidFill>
                </a:rPr>
                <a:t>2</a:t>
              </a:r>
              <a:r>
                <a:rPr lang="ja-JP" altLang="en-US" sz="1996" b="1" dirty="0">
                  <a:solidFill>
                    <a:schemeClr val="tx1"/>
                  </a:solidFill>
                </a:rPr>
                <a:t>番目の黒色の枠線</a:t>
              </a:r>
              <a:endParaRPr lang="en-US" altLang="ja-JP" sz="1426" b="1" dirty="0">
                <a:solidFill>
                  <a:schemeClr val="tx1"/>
                </a:solidFill>
              </a:endParaRPr>
            </a:p>
            <a:p>
              <a:endParaRPr lang="en-US" altLang="ja-JP" sz="1400" b="1" dirty="0">
                <a:solidFill>
                  <a:srgbClr val="FF0000"/>
                </a:solidFill>
              </a:endParaRPr>
            </a:p>
            <a:p>
              <a:r>
                <a:rPr lang="ja-JP" altLang="en-US" sz="1400" b="1" dirty="0">
                  <a:solidFill>
                    <a:srgbClr val="FF0000"/>
                  </a:solidFill>
                </a:rPr>
                <a:t>この線（　ご注文サイズ）で断裁されます</a:t>
              </a:r>
            </a:p>
            <a:p>
              <a:endParaRPr lang="ja-JP" altLang="en-US" sz="1426" dirty="0">
                <a:solidFill>
                  <a:srgbClr val="FF0000"/>
                </a:solidFill>
              </a:endParaRPr>
            </a:p>
          </p:txBody>
        </p:sp>
        <p:sp>
          <p:nvSpPr>
            <p:cNvPr id="14" name="タイトル プレースホルダー 1"/>
            <p:cNvSpPr txBox="1">
              <a:spLocks/>
            </p:cNvSpPr>
            <p:nvPr userDrawn="1"/>
          </p:nvSpPr>
          <p:spPr>
            <a:xfrm>
              <a:off x="6935510" y="296258"/>
              <a:ext cx="1975802" cy="2733197"/>
            </a:xfrm>
            <a:prstGeom prst="rect">
              <a:avLst/>
            </a:prstGeom>
            <a:ln w="38100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eaVert" lIns="65183" tIns="32592" rIns="65183" bIns="32592" rtlCol="0" anchor="ctr">
              <a:normAutofit/>
            </a:bodyPr>
            <a:lstStyle>
              <a:lvl1pPr algn="l" defTabSz="1454353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kumimoji="1" sz="1600" kern="1200">
                  <a:solidFill>
                    <a:srgbClr val="FF0000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ja-JP" altLang="en-US" sz="1996" b="1" dirty="0">
                  <a:solidFill>
                    <a:schemeClr val="tx1"/>
                  </a:solidFill>
                </a:rPr>
                <a:t>一番内側のピンク色の枠線</a:t>
              </a:r>
              <a:endParaRPr lang="en-US" altLang="ja-JP" sz="1996" b="1" dirty="0">
                <a:solidFill>
                  <a:schemeClr val="tx1"/>
                </a:solidFill>
              </a:endParaRPr>
            </a:p>
            <a:p>
              <a:r>
                <a:rPr lang="ja-JP" altLang="en-US" sz="1400" b="1" dirty="0">
                  <a:solidFill>
                    <a:srgbClr val="FF0000"/>
                  </a:solidFill>
                </a:rPr>
                <a:t>切れてはいけない要素は必ずこの範囲内に収めてください</a:t>
              </a:r>
            </a:p>
          </p:txBody>
        </p:sp>
        <p:sp>
          <p:nvSpPr>
            <p:cNvPr id="21" name="タイトル プレースホルダー 1"/>
            <p:cNvSpPr txBox="1">
              <a:spLocks/>
            </p:cNvSpPr>
            <p:nvPr userDrawn="1"/>
          </p:nvSpPr>
          <p:spPr>
            <a:xfrm>
              <a:off x="6935513" y="6427815"/>
              <a:ext cx="1975799" cy="2586965"/>
            </a:xfrm>
            <a:prstGeom prst="rect">
              <a:avLst/>
            </a:prstGeom>
            <a:ln w="38100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eaVert" lIns="65183" tIns="32592" rIns="65183" bIns="32592" rtlCol="0" anchor="ctr">
              <a:normAutofit/>
            </a:bodyPr>
            <a:lstStyle>
              <a:lvl1pPr algn="l" defTabSz="1454353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kumimoji="1" sz="1600" kern="1200">
                  <a:solidFill>
                    <a:srgbClr val="FF0000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ja-JP" altLang="en-US" sz="1996" b="1" dirty="0">
                  <a:solidFill>
                    <a:schemeClr val="tx1"/>
                  </a:solidFill>
                </a:rPr>
                <a:t>一番外側の水色の枠線</a:t>
              </a:r>
              <a:endParaRPr lang="en-US" altLang="ja-JP" sz="1996" b="1" dirty="0">
                <a:solidFill>
                  <a:schemeClr val="tx1"/>
                </a:solidFill>
              </a:endParaRPr>
            </a:p>
            <a:p>
              <a:pPr algn="l"/>
              <a:endParaRPr lang="en-US" altLang="ja-JP" sz="1400" b="1" dirty="0">
                <a:solidFill>
                  <a:srgbClr val="FF0000"/>
                </a:solidFill>
              </a:endParaRPr>
            </a:p>
            <a:p>
              <a:pPr algn="l"/>
              <a:r>
                <a:rPr lang="ja-JP" altLang="en-US" sz="1400" b="1" dirty="0">
                  <a:solidFill>
                    <a:srgbClr val="FF0000"/>
                  </a:solidFill>
                </a:rPr>
                <a:t>画像・背景色などがある場合は</a:t>
              </a:r>
            </a:p>
            <a:p>
              <a:pPr algn="l"/>
              <a:r>
                <a:rPr lang="ja-JP" altLang="en-US" sz="1400" b="1" dirty="0">
                  <a:solidFill>
                    <a:srgbClr val="FF0000"/>
                  </a:solidFill>
                </a:rPr>
                <a:t>この線まで伸ばしてください</a:t>
              </a:r>
              <a:endParaRPr lang="en-US" altLang="ja-JP" sz="1400" b="1" dirty="0">
                <a:solidFill>
                  <a:srgbClr val="FF0000"/>
                </a:solidFill>
              </a:endParaRPr>
            </a:p>
            <a:p>
              <a:pPr algn="l"/>
              <a:endParaRPr lang="en-US" altLang="ja-JP" sz="800" b="1" dirty="0">
                <a:solidFill>
                  <a:srgbClr val="FF0000"/>
                </a:solidFill>
              </a:endParaRPr>
            </a:p>
            <a:p>
              <a:pPr algn="l"/>
              <a:r>
                <a:rPr lang="ja-JP" altLang="en-US" sz="1400" b="1" dirty="0">
                  <a:solidFill>
                    <a:srgbClr val="FF0000"/>
                  </a:solidFill>
                </a:rPr>
                <a:t>（　断裁時の若干のズレによる紙の地色がでることを防ぎます）</a:t>
              </a:r>
            </a:p>
          </p:txBody>
        </p:sp>
        <p:sp>
          <p:nvSpPr>
            <p:cNvPr id="9" name="Rectangle 23"/>
            <p:cNvSpPr>
              <a:spLocks noChangeArrowheads="1"/>
            </p:cNvSpPr>
            <p:nvPr userDrawn="1"/>
          </p:nvSpPr>
          <p:spPr bwMode="auto">
            <a:xfrm>
              <a:off x="967225" y="-594614"/>
              <a:ext cx="4202886" cy="430032"/>
            </a:xfrm>
            <a:prstGeom prst="rect">
              <a:avLst/>
            </a:prstGeom>
            <a:ln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square" lIns="34840" tIns="17420" rIns="34840" bIns="17420" anchor="ctr">
              <a:spAutoFit/>
            </a:bodyPr>
            <a:lstStyle>
              <a:lvl1pPr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algn="ctr">
                <a:defRPr/>
              </a:pPr>
              <a:r>
                <a:rPr lang="ja-JP" altLang="en-US" sz="2566" b="1" dirty="0">
                  <a:solidFill>
                    <a:schemeClr val="bg1"/>
                  </a:solidFill>
                  <a:latin typeface="ＭＳ ゴシック" pitchFamily="49" charset="-128"/>
                  <a:ea typeface="ＭＳ ゴシック" pitchFamily="49" charset="-128"/>
                </a:rPr>
                <a:t>仕上りサイズ：</a:t>
              </a:r>
              <a:r>
                <a:rPr lang="en-US" altLang="ja-JP" sz="2566" b="1" dirty="0">
                  <a:solidFill>
                    <a:schemeClr val="bg1"/>
                  </a:solidFill>
                  <a:latin typeface="ＭＳ ゴシック" pitchFamily="49" charset="-128"/>
                  <a:ea typeface="ＭＳ ゴシック" pitchFamily="49" charset="-128"/>
                </a:rPr>
                <a:t>B5</a:t>
              </a:r>
            </a:p>
          </p:txBody>
        </p:sp>
        <p:sp>
          <p:nvSpPr>
            <p:cNvPr id="16" name="正方形/長方形 15"/>
            <p:cNvSpPr/>
            <p:nvPr userDrawn="1"/>
          </p:nvSpPr>
          <p:spPr>
            <a:xfrm>
              <a:off x="-3190693" y="4567600"/>
              <a:ext cx="2990049" cy="4447180"/>
            </a:xfrm>
            <a:prstGeom prst="rect">
              <a:avLst/>
            </a:prstGeom>
            <a:solidFill>
              <a:srgbClr val="FF0000"/>
            </a:solidFill>
          </p:spPr>
          <p:txBody>
            <a:bodyPr vert="eaVert" wrap="square">
              <a:spAutoFit/>
            </a:bodyPr>
            <a:lstStyle/>
            <a:p>
              <a:pPr algn="l"/>
              <a:r>
                <a:rPr lang="en-US" altLang="ja-JP" sz="2566" dirty="0">
                  <a:solidFill>
                    <a:srgbClr val="FFFF00"/>
                  </a:solidFill>
                </a:rPr>
                <a:t>【</a:t>
              </a:r>
              <a:r>
                <a:rPr lang="ja-JP" altLang="en-US" sz="2566" dirty="0">
                  <a:solidFill>
                    <a:srgbClr val="FFFF00"/>
                  </a:solidFill>
                </a:rPr>
                <a:t>重要</a:t>
              </a:r>
              <a:r>
                <a:rPr lang="en-US" altLang="ja-JP" sz="2566" dirty="0">
                  <a:solidFill>
                    <a:srgbClr val="FFFF00"/>
                  </a:solidFill>
                </a:rPr>
                <a:t>】</a:t>
              </a:r>
            </a:p>
            <a:p>
              <a:pPr algn="l" eaLnBrk="1" hangingPunct="1"/>
              <a:r>
                <a:rPr lang="ja-JP" altLang="en-US" sz="1283" b="1" dirty="0">
                  <a:solidFill>
                    <a:srgbClr val="FFFF00"/>
                  </a:solidFill>
                </a:rPr>
                <a:t> </a:t>
              </a:r>
              <a:endParaRPr lang="en-US" altLang="ja-JP" sz="1283" b="1" dirty="0">
                <a:solidFill>
                  <a:srgbClr val="FFFF00"/>
                </a:solidFill>
              </a:endParaRPr>
            </a:p>
            <a:p>
              <a:pPr marL="0" marR="0" lvl="0" indent="0" algn="l" defTabSz="56721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ja-JP" altLang="en-US" sz="1800" b="1" dirty="0">
                  <a:solidFill>
                    <a:srgbClr val="FFFF00"/>
                  </a:solidFill>
                </a:rPr>
                <a:t>★ 必ずガイド線とガイド文字を削除 </a:t>
              </a:r>
              <a:endParaRPr lang="en-US" altLang="ja-JP" sz="1800" b="1" dirty="0">
                <a:solidFill>
                  <a:srgbClr val="FFFF00"/>
                </a:solidFill>
              </a:endParaRPr>
            </a:p>
            <a:p>
              <a:pPr marL="0" marR="0" lvl="0" indent="0" algn="l" defTabSz="56721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ja-JP" altLang="en-US" sz="1600" b="1" dirty="0">
                  <a:solidFill>
                    <a:srgbClr val="FFFF00"/>
                  </a:solidFill>
                </a:rPr>
                <a:t>　　</a:t>
              </a:r>
              <a:r>
                <a:rPr lang="ja-JP" altLang="en-US" sz="1800" b="1" dirty="0">
                  <a:solidFill>
                    <a:srgbClr val="FFFF00"/>
                  </a:solidFill>
                </a:rPr>
                <a:t>してからＰＤＦに変換ください</a:t>
              </a:r>
              <a:endParaRPr lang="en-US" altLang="ja-JP" sz="1800" b="1" dirty="0">
                <a:solidFill>
                  <a:srgbClr val="FFFF00"/>
                </a:solidFill>
              </a:endParaRPr>
            </a:p>
            <a:p>
              <a:pPr marL="0" marR="0" lvl="0" indent="0" algn="l" defTabSz="56721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ja-JP" sz="1800" b="1" dirty="0">
                  <a:solidFill>
                    <a:srgbClr val="FFFF00"/>
                  </a:solidFill>
                </a:rPr>
                <a:t>(</a:t>
              </a:r>
              <a:r>
                <a:rPr lang="ja-JP" altLang="en-US" sz="1800" b="1" dirty="0">
                  <a:solidFill>
                    <a:srgbClr val="FFFF00"/>
                  </a:solidFill>
                </a:rPr>
                <a:t>表示のスライドマスターより削除できます</a:t>
              </a:r>
              <a:r>
                <a:rPr lang="en-US" altLang="ja-JP" sz="1800" b="1" dirty="0">
                  <a:solidFill>
                    <a:srgbClr val="FFFF00"/>
                  </a:solidFill>
                </a:rPr>
                <a:t>)</a:t>
              </a:r>
            </a:p>
            <a:p>
              <a:pPr algn="l" eaLnBrk="1" hangingPunct="1"/>
              <a:endParaRPr lang="en-US" altLang="ja-JP" sz="1283" b="1" dirty="0">
                <a:solidFill>
                  <a:srgbClr val="FFFF00"/>
                </a:solidFill>
              </a:endParaRPr>
            </a:p>
            <a:p>
              <a:pPr algn="l" eaLnBrk="1" hangingPunct="1"/>
              <a:r>
                <a:rPr lang="ja-JP" altLang="en-US" sz="1711" b="1" dirty="0">
                  <a:solidFill>
                    <a:srgbClr val="FFFF00"/>
                  </a:solidFill>
                </a:rPr>
                <a:t>★必ずＰＤＦに変換してご入稿ください</a:t>
              </a:r>
              <a:endParaRPr lang="en-US" altLang="ja-JP" sz="1711" b="1" dirty="0">
                <a:solidFill>
                  <a:srgbClr val="FFFF00"/>
                </a:solidFill>
              </a:endParaRPr>
            </a:p>
            <a:p>
              <a:pPr marL="0" marR="0" lvl="0" indent="0" algn="l" defTabSz="65187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en-US" altLang="ja-JP" sz="1711" b="0" dirty="0">
                <a:solidFill>
                  <a:schemeClr val="bg1"/>
                </a:solidFill>
              </a:endParaRPr>
            </a:p>
            <a:p>
              <a:pPr marL="0" marR="0" lvl="0" indent="0" algn="l" defTabSz="65187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ja-JP" altLang="en-US" sz="1711" b="0" dirty="0">
                  <a:solidFill>
                    <a:schemeClr val="bg1"/>
                  </a:solidFill>
                </a:rPr>
                <a:t>↓</a:t>
              </a:r>
              <a:r>
                <a:rPr lang="ja-JP" altLang="en-US" sz="1711" b="1" dirty="0">
                  <a:solidFill>
                    <a:schemeClr val="bg1"/>
                  </a:solidFill>
                </a:rPr>
                <a:t>詳しくはサイトよりご確認ください　↓</a:t>
              </a:r>
              <a:endParaRPr lang="en-US" altLang="ja-JP" sz="1711" b="1" dirty="0">
                <a:solidFill>
                  <a:schemeClr val="bg1"/>
                </a:solidFill>
              </a:endParaRPr>
            </a:p>
            <a:p>
              <a:pPr marL="0" marR="0" lvl="0" indent="0" algn="l" defTabSz="65187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ja-JP" sz="2566" b="0" dirty="0">
                  <a:solidFill>
                    <a:schemeClr val="bg1"/>
                  </a:solidFill>
                </a:rPr>
                <a:t>http://i-booklet.com</a:t>
              </a:r>
            </a:p>
          </p:txBody>
        </p:sp>
        <p:pic>
          <p:nvPicPr>
            <p:cNvPr id="3" name="図 2">
              <a:extLst>
                <a:ext uri="{FF2B5EF4-FFF2-40B4-BE49-F238E27FC236}">
                  <a16:creationId xmlns:a16="http://schemas.microsoft.com/office/drawing/2014/main" id="{25B0D17A-660D-417B-BB6C-555FAF288DF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809615" y="296258"/>
              <a:ext cx="3608971" cy="3520947"/>
            </a:xfrm>
            <a:prstGeom prst="rect">
              <a:avLst/>
            </a:prstGeom>
          </p:spPr>
        </p:pic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2B07FC2D-FE9D-4472-BCFD-C3A84741F51A}"/>
                </a:ext>
              </a:extLst>
            </p:cNvPr>
            <p:cNvGrpSpPr/>
            <p:nvPr userDrawn="1"/>
          </p:nvGrpSpPr>
          <p:grpSpPr>
            <a:xfrm>
              <a:off x="0" y="0"/>
              <a:ext cx="6767513" cy="9467850"/>
              <a:chOff x="0" y="0"/>
              <a:chExt cx="6767513" cy="9467850"/>
            </a:xfrm>
          </p:grpSpPr>
          <p:sp>
            <p:nvSpPr>
              <p:cNvPr id="10" name="正方形/長方形 9">
                <a:extLst>
                  <a:ext uri="{FF2B5EF4-FFF2-40B4-BE49-F238E27FC236}">
                    <a16:creationId xmlns:a16="http://schemas.microsoft.com/office/drawing/2014/main" id="{F3B4F553-0917-49E7-8DDD-04E56CBB376C}"/>
                  </a:ext>
                </a:extLst>
              </p:cNvPr>
              <p:cNvSpPr/>
              <p:nvPr userDrawn="1"/>
            </p:nvSpPr>
            <p:spPr>
              <a:xfrm>
                <a:off x="107756" y="107925"/>
                <a:ext cx="6552000" cy="9252000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564"/>
              </a:p>
            </p:txBody>
          </p:sp>
          <p:sp>
            <p:nvSpPr>
              <p:cNvPr id="11" name="正方形/長方形 10">
                <a:extLst>
                  <a:ext uri="{FF2B5EF4-FFF2-40B4-BE49-F238E27FC236}">
                    <a16:creationId xmlns:a16="http://schemas.microsoft.com/office/drawing/2014/main" id="{B11B0181-0879-47B6-BF6A-F63461A3E43C}"/>
                  </a:ext>
                </a:extLst>
              </p:cNvPr>
              <p:cNvSpPr/>
              <p:nvPr userDrawn="1"/>
            </p:nvSpPr>
            <p:spPr>
              <a:xfrm>
                <a:off x="215756" y="215925"/>
                <a:ext cx="6336000" cy="9036000"/>
              </a:xfrm>
              <a:prstGeom prst="rect">
                <a:avLst/>
              </a:prstGeom>
              <a:noFill/>
              <a:ln w="3175">
                <a:solidFill>
                  <a:srgbClr val="FF33CC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564"/>
              </a:p>
            </p:txBody>
          </p:sp>
          <p:sp>
            <p:nvSpPr>
              <p:cNvPr id="12" name="正方形/長方形 11">
                <a:extLst>
                  <a:ext uri="{FF2B5EF4-FFF2-40B4-BE49-F238E27FC236}">
                    <a16:creationId xmlns:a16="http://schemas.microsoft.com/office/drawing/2014/main" id="{1220E6AD-9385-445D-8680-7EAA4E5C65ED}"/>
                  </a:ext>
                </a:extLst>
              </p:cNvPr>
              <p:cNvSpPr/>
              <p:nvPr userDrawn="1"/>
            </p:nvSpPr>
            <p:spPr>
              <a:xfrm>
                <a:off x="0" y="0"/>
                <a:ext cx="6767513" cy="9467850"/>
              </a:xfrm>
              <a:prstGeom prst="rect">
                <a:avLst/>
              </a:prstGeom>
              <a:noFill/>
              <a:ln w="3175">
                <a:solidFill>
                  <a:srgbClr val="00B0F0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564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65858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ftr="0" dt="0"/>
  <p:txStyles>
    <p:titleStyle>
      <a:lvl1pPr algn="l" defTabSz="1036808" rtl="0" eaLnBrk="1" latinLnBrk="0" hangingPunct="1">
        <a:lnSpc>
          <a:spcPct val="90000"/>
        </a:lnSpc>
        <a:spcBef>
          <a:spcPct val="0"/>
        </a:spcBef>
        <a:buNone/>
        <a:defRPr kumimoji="1" sz="1141" kern="1200">
          <a:solidFill>
            <a:srgbClr val="FF0000"/>
          </a:solidFill>
          <a:latin typeface="+mj-lt"/>
          <a:ea typeface="+mj-ea"/>
          <a:cs typeface="+mj-cs"/>
        </a:defRPr>
      </a:lvl1pPr>
    </p:titleStyle>
    <p:bodyStyle>
      <a:lvl1pPr marL="259202" indent="-259202" algn="l" defTabSz="1036808" rtl="0" eaLnBrk="1" latinLnBrk="0" hangingPunct="1">
        <a:lnSpc>
          <a:spcPct val="90000"/>
        </a:lnSpc>
        <a:spcBef>
          <a:spcPts val="1134"/>
        </a:spcBef>
        <a:buFont typeface="Arial" panose="020B0604020202020204" pitchFamily="34" charset="0"/>
        <a:buChar char="•"/>
        <a:defRPr kumimoji="1" sz="3175" kern="1200">
          <a:solidFill>
            <a:schemeClr val="tx1"/>
          </a:solidFill>
          <a:latin typeface="+mn-lt"/>
          <a:ea typeface="+mn-ea"/>
          <a:cs typeface="+mn-cs"/>
        </a:defRPr>
      </a:lvl1pPr>
      <a:lvl2pPr marL="777606" indent="-259202" algn="l" defTabSz="103680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721" kern="1200">
          <a:solidFill>
            <a:schemeClr val="tx1"/>
          </a:solidFill>
          <a:latin typeface="+mn-lt"/>
          <a:ea typeface="+mn-ea"/>
          <a:cs typeface="+mn-cs"/>
        </a:defRPr>
      </a:lvl2pPr>
      <a:lvl3pPr marL="1296011" indent="-259202" algn="l" defTabSz="103680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814415" indent="-259202" algn="l" defTabSz="103680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332819" indent="-259202" algn="l" defTabSz="103680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851223" indent="-259202" algn="l" defTabSz="103680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369627" indent="-259202" algn="l" defTabSz="103680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888032" indent="-259202" algn="l" defTabSz="103680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406436" indent="-259202" algn="l" defTabSz="1036808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036808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1pPr>
      <a:lvl2pPr marL="518404" algn="l" defTabSz="1036808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1036808" algn="l" defTabSz="1036808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3pPr>
      <a:lvl4pPr marL="1555213" algn="l" defTabSz="1036808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073617" algn="l" defTabSz="1036808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592021" algn="l" defTabSz="1036808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110425" algn="l" defTabSz="1036808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628829" algn="l" defTabSz="1036808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147234" algn="l" defTabSz="1036808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86" userDrawn="1">
          <p15:clr>
            <a:srgbClr val="F26B43"/>
          </p15:clr>
        </p15:guide>
        <p15:guide id="2" pos="157" userDrawn="1">
          <p15:clr>
            <a:srgbClr val="F26B43"/>
          </p15:clr>
        </p15:guide>
        <p15:guide id="3" orient="horz" pos="5797" userDrawn="1">
          <p15:clr>
            <a:srgbClr val="F26B43"/>
          </p15:clr>
        </p15:guide>
        <p15:guide id="4" pos="4086" userDrawn="1">
          <p15:clr>
            <a:srgbClr val="F26B43"/>
          </p15:clr>
        </p15:guide>
        <p15:guide id="5" orient="horz" pos="89" userDrawn="1">
          <p15:clr>
            <a:srgbClr val="F26B43"/>
          </p15:clr>
        </p15:guide>
        <p15:guide id="6" pos="59" userDrawn="1">
          <p15:clr>
            <a:srgbClr val="F26B43"/>
          </p15:clr>
        </p15:guide>
        <p15:guide id="7" pos="4204" userDrawn="1">
          <p15:clr>
            <a:srgbClr val="F26B43"/>
          </p15:clr>
        </p15:guide>
        <p15:guide id="8" orient="horz" pos="591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1479167" y="3707364"/>
            <a:ext cx="380918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6000" dirty="0">
                <a:solidFill>
                  <a:srgbClr val="FF0000"/>
                </a:solidFill>
              </a:rPr>
              <a:t>P.01</a:t>
            </a:r>
          </a:p>
        </p:txBody>
      </p:sp>
    </p:spTree>
    <p:extLst>
      <p:ext uri="{BB962C8B-B14F-4D97-AF65-F5344CB8AC3E}">
        <p14:creationId xmlns:p14="http://schemas.microsoft.com/office/powerpoint/2010/main" val="7137834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1479167" y="3707364"/>
            <a:ext cx="380918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6000" dirty="0">
                <a:solidFill>
                  <a:srgbClr val="FF0000"/>
                </a:solidFill>
              </a:rPr>
              <a:t>P.02</a:t>
            </a:r>
            <a:endParaRPr lang="en-US" altLang="ja-JP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46901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1479167" y="3707364"/>
            <a:ext cx="380918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6000" dirty="0">
                <a:solidFill>
                  <a:srgbClr val="FF0000"/>
                </a:solidFill>
              </a:rPr>
              <a:t>P.03</a:t>
            </a:r>
            <a:endParaRPr lang="en-US" altLang="ja-JP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05188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1479167" y="3707364"/>
            <a:ext cx="380918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6000" dirty="0">
                <a:solidFill>
                  <a:srgbClr val="FF0000"/>
                </a:solidFill>
              </a:rPr>
              <a:t>P.04</a:t>
            </a:r>
            <a:endParaRPr lang="en-US" altLang="ja-JP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31448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1479167" y="3707364"/>
            <a:ext cx="380918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6000" dirty="0">
                <a:solidFill>
                  <a:srgbClr val="FF0000"/>
                </a:solidFill>
              </a:rPr>
              <a:t>P.05</a:t>
            </a:r>
            <a:endParaRPr lang="en-US" altLang="ja-JP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44322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1479167" y="3707364"/>
            <a:ext cx="380918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6000" dirty="0">
                <a:solidFill>
                  <a:srgbClr val="FF0000"/>
                </a:solidFill>
              </a:rPr>
              <a:t>P.06</a:t>
            </a:r>
            <a:endParaRPr lang="en-US" altLang="ja-JP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87713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1479167" y="3707364"/>
            <a:ext cx="380918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6000" dirty="0">
                <a:solidFill>
                  <a:srgbClr val="FF0000"/>
                </a:solidFill>
              </a:rPr>
              <a:t>P.07</a:t>
            </a:r>
            <a:endParaRPr lang="en-US" altLang="ja-JP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62103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1479167" y="3707364"/>
            <a:ext cx="380918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6000" dirty="0">
                <a:solidFill>
                  <a:srgbClr val="FF0000"/>
                </a:solidFill>
              </a:rPr>
              <a:t>P.08</a:t>
            </a:r>
            <a:endParaRPr lang="en-US" altLang="ja-JP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5644528"/>
      </p:ext>
    </p:extLst>
  </p:cSld>
  <p:clrMapOvr>
    <a:masterClrMapping/>
  </p:clrMapOvr>
</p:sld>
</file>

<file path=ppt/theme/theme1.xml><?xml version="1.0" encoding="utf-8"?>
<a:theme xmlns:a="http://schemas.openxmlformats.org/drawingml/2006/main" name="制作ガイド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tamiarts.potx" id="{D396CC1D-A507-4F71-BFEB-74B7176C4B64}" vid="{9E9B37FB-C18D-44A6-9EF5-FDD507610552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itamiarts</Template>
  <TotalTime>0</TotalTime>
  <Words>32</Words>
  <Application>Microsoft Office PowerPoint</Application>
  <PresentationFormat>ユーザー設定</PresentationFormat>
  <Paragraphs>16</Paragraphs>
  <Slides>8</Slides>
  <Notes>8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3" baseType="lpstr">
      <vt:lpstr>ＭＳ ゴシック</vt:lpstr>
      <vt:lpstr>Arial</vt:lpstr>
      <vt:lpstr>Calibri</vt:lpstr>
      <vt:lpstr>Calibri Light</vt:lpstr>
      <vt:lpstr>制作ガイド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2020-07-01T06:49:47Z</dcterms:created>
  <dcterms:modified xsi:type="dcterms:W3CDTF">2020-07-01T06:49:52Z</dcterms:modified>
</cp:coreProperties>
</file>