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5" r:id="rId3"/>
    <p:sldId id="268" r:id="rId4"/>
    <p:sldId id="269" r:id="rId5"/>
    <p:sldId id="270" r:id="rId6"/>
    <p:sldId id="271" r:id="rId7"/>
    <p:sldId id="272" r:id="rId8"/>
    <p:sldId id="273" r:id="rId9"/>
  </p:sldIdLst>
  <p:sldSz cx="3995738" cy="5543550"/>
  <p:notesSz cx="7099300" cy="10234613"/>
  <p:defaultTextStyle>
    <a:defPPr>
      <a:defRPr lang="ja-JP"/>
    </a:defPPr>
    <a:lvl1pPr marL="0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1pPr>
    <a:lvl2pPr marL="233402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2pPr>
    <a:lvl3pPr marL="466804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3pPr>
    <a:lvl4pPr marL="700206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4pPr>
    <a:lvl5pPr marL="933607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5pPr>
    <a:lvl6pPr marL="1167009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6pPr>
    <a:lvl7pPr marL="1400412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7pPr>
    <a:lvl8pPr marL="1633813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8pPr>
    <a:lvl9pPr marL="1867215" algn="l" defTabSz="466804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  <p14:sldId id="265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7" userDrawn="1">
          <p15:clr>
            <a:srgbClr val="A4A3A4"/>
          </p15:clr>
        </p15:guide>
        <p15:guide id="2" pos="12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820" y="102"/>
      </p:cViewPr>
      <p:guideLst>
        <p:guide orient="horz" pos="1747"/>
        <p:guide pos="125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26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279525"/>
            <a:ext cx="248602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1pPr>
    <a:lvl2pPr marL="233402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2pPr>
    <a:lvl3pPr marL="466804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3pPr>
    <a:lvl4pPr marL="700206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4pPr>
    <a:lvl5pPr marL="933607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5pPr>
    <a:lvl6pPr marL="1167009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6pPr>
    <a:lvl7pPr marL="1400412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7pPr>
    <a:lvl8pPr marL="1633813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8pPr>
    <a:lvl9pPr marL="1867215" algn="l" defTabSz="466804" rtl="0" eaLnBrk="1" latinLnBrk="0" hangingPunct="1">
      <a:defRPr kumimoji="1" sz="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01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4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8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4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8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0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6638" y="1279525"/>
            <a:ext cx="24860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3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7B16C6-40E6-4805-8895-2AD2620FE3CA}"/>
              </a:ext>
            </a:extLst>
          </p:cNvPr>
          <p:cNvGrpSpPr/>
          <p:nvPr userDrawn="1"/>
        </p:nvGrpSpPr>
        <p:grpSpPr>
          <a:xfrm>
            <a:off x="-2293936" y="-368906"/>
            <a:ext cx="7555436" cy="5912456"/>
            <a:chOff x="-2293936" y="-368906"/>
            <a:chExt cx="7555436" cy="5912456"/>
          </a:xfrm>
        </p:grpSpPr>
        <p:sp>
          <p:nvSpPr>
            <p:cNvPr id="13" name="タイトル プレースホルダー 1"/>
            <p:cNvSpPr txBox="1">
              <a:spLocks/>
            </p:cNvSpPr>
            <p:nvPr userDrawn="1"/>
          </p:nvSpPr>
          <p:spPr>
            <a:xfrm>
              <a:off x="4094930" y="1852332"/>
              <a:ext cx="1166570" cy="1832695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内側から</a:t>
              </a:r>
              <a:r>
                <a:rPr lang="en-US" altLang="ja-JP" sz="1361" b="1" dirty="0">
                  <a:solidFill>
                    <a:schemeClr val="tx1"/>
                  </a:solidFill>
                </a:rPr>
                <a:t>2</a:t>
              </a:r>
              <a:r>
                <a:rPr lang="ja-JP" altLang="en-US" sz="1361" b="1" dirty="0">
                  <a:solidFill>
                    <a:schemeClr val="tx1"/>
                  </a:solidFill>
                </a:rPr>
                <a:t>番目の黒色の枠線</a:t>
              </a:r>
              <a:endParaRPr lang="en-US" altLang="ja-JP" sz="972" b="1" dirty="0">
                <a:solidFill>
                  <a:schemeClr val="tx1"/>
                </a:solidFill>
              </a:endParaRPr>
            </a:p>
            <a:p>
              <a:r>
                <a:rPr lang="ja-JP" altLang="en-US" sz="1000" b="1" dirty="0">
                  <a:solidFill>
                    <a:srgbClr val="FF0000"/>
                  </a:solidFill>
                </a:rPr>
                <a:t>この線（　ご注文サイズ）で断裁されます</a:t>
              </a:r>
              <a:endParaRPr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4" name="タイトル プレースホルダー 1"/>
            <p:cNvSpPr txBox="1">
              <a:spLocks/>
            </p:cNvSpPr>
            <p:nvPr userDrawn="1"/>
          </p:nvSpPr>
          <p:spPr>
            <a:xfrm>
              <a:off x="4094929" y="173465"/>
              <a:ext cx="1166571" cy="1600322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一番内側のピンク色の枠線</a:t>
              </a:r>
              <a:endParaRPr lang="en-US" altLang="ja-JP" sz="1361" b="1" dirty="0">
                <a:solidFill>
                  <a:schemeClr val="tx1"/>
                </a:solidFill>
              </a:endParaRPr>
            </a:p>
            <a:p>
              <a:r>
                <a:rPr lang="ja-JP" altLang="en-US" sz="972" b="1" dirty="0">
                  <a:solidFill>
                    <a:srgbClr val="FF0000"/>
                  </a:solidFill>
                </a:rPr>
                <a:t>切れてはいけない要素は必ずこの範囲内に収めてください</a:t>
              </a:r>
            </a:p>
          </p:txBody>
        </p:sp>
        <p:sp>
          <p:nvSpPr>
            <p:cNvPr id="21" name="タイトル プレースホルダー 1"/>
            <p:cNvSpPr txBox="1">
              <a:spLocks/>
            </p:cNvSpPr>
            <p:nvPr userDrawn="1"/>
          </p:nvSpPr>
          <p:spPr>
            <a:xfrm>
              <a:off x="4094930" y="3763570"/>
              <a:ext cx="1166570" cy="1779979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44450" tIns="22226" rIns="44450" bIns="22226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361" b="1" dirty="0">
                  <a:solidFill>
                    <a:schemeClr val="tx1"/>
                  </a:solidFill>
                </a:rPr>
                <a:t>一番外側の水色の枠線</a:t>
              </a:r>
              <a:endParaRPr lang="en-US" altLang="ja-JP" sz="1361" b="1" dirty="0">
                <a:solidFill>
                  <a:schemeClr val="tx1"/>
                </a:solidFill>
              </a:endParaRPr>
            </a:p>
            <a:p>
              <a:pPr algn="l"/>
              <a:endParaRPr lang="en-US" altLang="ja-JP" sz="9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画像・背景色などがある場合は</a:t>
              </a: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この線まで伸ばしてください</a:t>
              </a:r>
              <a:endParaRPr lang="en-US" altLang="ja-JP" sz="1000" b="1" dirty="0">
                <a:solidFill>
                  <a:srgbClr val="FF0000"/>
                </a:solidFill>
              </a:endParaRPr>
            </a:p>
            <a:p>
              <a:pPr algn="l"/>
              <a:endParaRPr lang="en-US" altLang="ja-JP" sz="7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000" b="1" dirty="0">
                  <a:solidFill>
                    <a:srgbClr val="FF0000"/>
                  </a:solidFill>
                </a:rPr>
                <a:t>（　断裁時の若干のズレによる紙の地色がでることを防ぎます）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571078" y="-368906"/>
              <a:ext cx="2481507" cy="293295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23758" tIns="11879" rIns="23758" bIns="11879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175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仕上りサイズ：</a:t>
              </a:r>
              <a:r>
                <a:rPr lang="en-US" altLang="ja-JP" sz="1750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A6</a:t>
              </a:r>
            </a:p>
          </p:txBody>
        </p:sp>
        <p:sp>
          <p:nvSpPr>
            <p:cNvPr id="16" name="正方形/長方形 15"/>
            <p:cNvSpPr/>
            <p:nvPr userDrawn="1"/>
          </p:nvSpPr>
          <p:spPr>
            <a:xfrm>
              <a:off x="-2042070" y="2674389"/>
              <a:ext cx="1923604" cy="2695695"/>
            </a:xfrm>
            <a:prstGeom prst="rect">
              <a:avLst/>
            </a:prstGeom>
            <a:solidFill>
              <a:srgbClr val="FF0000"/>
            </a:solidFill>
          </p:spPr>
          <p:txBody>
            <a:bodyPr vert="eaVert" wrap="square">
              <a:spAutoFit/>
            </a:bodyPr>
            <a:lstStyle/>
            <a:p>
              <a:pPr algn="l"/>
              <a:r>
                <a:rPr lang="en-US" altLang="ja-JP" sz="1750" dirty="0">
                  <a:solidFill>
                    <a:srgbClr val="FFFF00"/>
                  </a:solidFill>
                </a:rPr>
                <a:t>【</a:t>
              </a:r>
              <a:r>
                <a:rPr lang="ja-JP" altLang="en-US" sz="1750" dirty="0">
                  <a:solidFill>
                    <a:srgbClr val="FFFF00"/>
                  </a:solidFill>
                </a:rPr>
                <a:t>重要</a:t>
              </a:r>
              <a:r>
                <a:rPr lang="en-US" altLang="ja-JP" sz="1750" dirty="0">
                  <a:solidFill>
                    <a:srgbClr val="FFFF00"/>
                  </a:solidFill>
                </a:rPr>
                <a:t>】</a:t>
              </a: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50" b="1" dirty="0">
                  <a:solidFill>
                    <a:srgbClr val="FFFF00"/>
                  </a:solidFill>
                </a:rPr>
                <a:t>★ </a:t>
              </a:r>
              <a:r>
                <a:rPr lang="ja-JP" altLang="en-US" sz="1200" b="1" dirty="0">
                  <a:solidFill>
                    <a:srgbClr val="FFFF00"/>
                  </a:solidFill>
                </a:rPr>
                <a:t>必ずガイド線とガイド文字を削除 </a:t>
              </a:r>
              <a:endParaRPr lang="en-US" altLang="ja-JP" sz="12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00" b="1" dirty="0">
                  <a:solidFill>
                    <a:srgbClr val="FFFF00"/>
                  </a:solidFill>
                </a:rPr>
                <a:t>　　</a:t>
              </a:r>
              <a:r>
                <a:rPr lang="ja-JP" altLang="en-US" sz="1200" b="1" dirty="0">
                  <a:solidFill>
                    <a:srgbClr val="FFFF00"/>
                  </a:solidFill>
                </a:rPr>
                <a:t>してからＰＤＦに変換ください</a:t>
              </a:r>
              <a:endParaRPr lang="en-US" altLang="ja-JP" sz="12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100" b="1" dirty="0">
                  <a:solidFill>
                    <a:srgbClr val="FFFF00"/>
                  </a:solidFill>
                </a:rPr>
                <a:t>(</a:t>
              </a:r>
              <a:r>
                <a:rPr lang="ja-JP" altLang="en-US" sz="1100" b="1" dirty="0">
                  <a:solidFill>
                    <a:srgbClr val="FFFF00"/>
                  </a:solidFill>
                </a:rPr>
                <a:t>表示のスライドマスターより削除できます</a:t>
              </a:r>
              <a:r>
                <a:rPr lang="en-US" altLang="ja-JP" sz="1100" b="1" dirty="0">
                  <a:solidFill>
                    <a:srgbClr val="FFFF00"/>
                  </a:solidFill>
                </a:rPr>
                <a:t>)</a:t>
              </a: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9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50" b="1" dirty="0">
                  <a:solidFill>
                    <a:srgbClr val="FFFF00"/>
                  </a:solidFill>
                </a:rPr>
                <a:t>★ </a:t>
              </a:r>
              <a:r>
                <a:rPr lang="ja-JP" altLang="en-US" sz="1200" b="1" dirty="0">
                  <a:solidFill>
                    <a:srgbClr val="FFFF00"/>
                  </a:solidFill>
                </a:rPr>
                <a:t>必ずＰＤＦに変換してご入稿ください</a:t>
              </a:r>
              <a:endParaRPr lang="en-US" altLang="ja-JP" sz="105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10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67" b="0" dirty="0">
                  <a:solidFill>
                    <a:schemeClr val="bg1"/>
                  </a:solidFill>
                </a:rPr>
                <a:t>↓</a:t>
              </a:r>
              <a:r>
                <a:rPr lang="ja-JP" altLang="en-US" sz="1200" b="1" dirty="0">
                  <a:solidFill>
                    <a:schemeClr val="bg1"/>
                  </a:solidFill>
                </a:rPr>
                <a:t>詳しくはサイトよりご確認ください</a:t>
              </a:r>
              <a:r>
                <a:rPr lang="ja-JP" altLang="en-US" sz="1167" b="1" dirty="0">
                  <a:solidFill>
                    <a:schemeClr val="bg1"/>
                  </a:solidFill>
                </a:rPr>
                <a:t>↓</a:t>
              </a:r>
              <a:endParaRPr lang="en-US" altLang="ja-JP" sz="1167" b="1" dirty="0">
                <a:solidFill>
                  <a:schemeClr val="bg1"/>
                </a:solidFill>
              </a:endParaRPr>
            </a:p>
            <a:p>
              <a:pPr marL="0" marR="0" lvl="0" indent="0" algn="l" defTabSz="44450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750" b="0" dirty="0">
                  <a:solidFill>
                    <a:schemeClr val="bg1"/>
                  </a:solidFill>
                </a:rPr>
                <a:t>http://i-booklet.com</a:t>
              </a: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B533A356-ADF6-4D9B-91F2-A2B944B4E6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93936" y="173465"/>
              <a:ext cx="2185988" cy="2132671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101CF0E-89F6-4DFA-AB19-912CFB84491A}"/>
                </a:ext>
              </a:extLst>
            </p:cNvPr>
            <p:cNvGrpSpPr/>
            <p:nvPr userDrawn="1"/>
          </p:nvGrpSpPr>
          <p:grpSpPr>
            <a:xfrm>
              <a:off x="0" y="0"/>
              <a:ext cx="3995738" cy="5543550"/>
              <a:chOff x="0" y="0"/>
              <a:chExt cx="3995738" cy="5543550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868764F-E45F-433D-BC8C-839A0E664371}"/>
                  </a:ext>
                </a:extLst>
              </p:cNvPr>
              <p:cNvSpPr/>
              <p:nvPr userDrawn="1"/>
            </p:nvSpPr>
            <p:spPr>
              <a:xfrm>
                <a:off x="109659" y="102613"/>
                <a:ext cx="3780000" cy="5328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C9CE6425-DFA3-495E-899A-E93DFBE143F0}"/>
                  </a:ext>
                </a:extLst>
              </p:cNvPr>
              <p:cNvSpPr/>
              <p:nvPr userDrawn="1"/>
            </p:nvSpPr>
            <p:spPr>
              <a:xfrm>
                <a:off x="215869" y="210613"/>
                <a:ext cx="3564000" cy="5112000"/>
              </a:xfrm>
              <a:prstGeom prst="rect">
                <a:avLst/>
              </a:prstGeom>
              <a:noFill/>
              <a:ln w="3175">
                <a:solidFill>
                  <a:srgbClr val="FF33CC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6E61EC4F-9B63-4106-9D0F-926235726316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3995738" cy="554355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75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85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706983" rtl="0" eaLnBrk="1" latinLnBrk="0" hangingPunct="1">
        <a:lnSpc>
          <a:spcPct val="90000"/>
        </a:lnSpc>
        <a:spcBef>
          <a:spcPct val="0"/>
        </a:spcBef>
        <a:buNone/>
        <a:defRPr kumimoji="1" sz="777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176745" indent="-176745" algn="l" defTabSz="706983" rtl="0" eaLnBrk="1" latinLnBrk="0" hangingPunct="1">
        <a:lnSpc>
          <a:spcPct val="90000"/>
        </a:lnSpc>
        <a:spcBef>
          <a:spcPts val="773"/>
        </a:spcBef>
        <a:buFont typeface="Arial" panose="020B0604020202020204" pitchFamily="34" charset="0"/>
        <a:buChar char="•"/>
        <a:defRPr kumimoji="1" sz="2165" kern="1200">
          <a:solidFill>
            <a:schemeClr val="tx1"/>
          </a:solidFill>
          <a:latin typeface="+mn-lt"/>
          <a:ea typeface="+mn-ea"/>
          <a:cs typeface="+mn-cs"/>
        </a:defRPr>
      </a:lvl1pPr>
      <a:lvl2pPr marL="530237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855" kern="1200">
          <a:solidFill>
            <a:schemeClr val="tx1"/>
          </a:solidFill>
          <a:latin typeface="+mn-lt"/>
          <a:ea typeface="+mn-ea"/>
          <a:cs typeface="+mn-cs"/>
        </a:defRPr>
      </a:lvl2pPr>
      <a:lvl3pPr marL="883729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546" kern="1200">
          <a:solidFill>
            <a:schemeClr val="tx1"/>
          </a:solidFill>
          <a:latin typeface="+mn-lt"/>
          <a:ea typeface="+mn-ea"/>
          <a:cs typeface="+mn-cs"/>
        </a:defRPr>
      </a:lvl3pPr>
      <a:lvl4pPr marL="1237220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590712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944203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297694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651186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3004677" indent="-176745" algn="l" defTabSz="706983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1pPr>
      <a:lvl2pPr marL="353491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2pPr>
      <a:lvl3pPr marL="706983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3pPr>
      <a:lvl4pPr marL="1060474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413965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767457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120948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474440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2827931" algn="l" defTabSz="706983" rtl="0" eaLnBrk="1" latinLnBrk="0" hangingPunct="1">
        <a:defRPr kumimoji="1" sz="13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93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412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5" userDrawn="1">
          <p15:clr>
            <a:srgbClr val="F26B43"/>
          </p15:clr>
        </p15:guide>
        <p15:guide id="7" pos="2482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P.01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P.02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P.03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P.04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4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P.05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3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P.06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P.07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1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9067" y="2071729"/>
            <a:ext cx="25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rgbClr val="FF0000"/>
                </a:solidFill>
              </a:rPr>
              <a:t>P.08</a:t>
            </a:r>
          </a:p>
        </p:txBody>
      </p:sp>
    </p:spTree>
    <p:extLst>
      <p:ext uri="{BB962C8B-B14F-4D97-AF65-F5344CB8AC3E}">
        <p14:creationId xmlns:p14="http://schemas.microsoft.com/office/powerpoint/2010/main" val="3055644528"/>
      </p:ext>
    </p:extLst>
  </p:cSld>
  <p:clrMapOvr>
    <a:masterClrMapping/>
  </p:clrMapOvr>
</p:sld>
</file>

<file path=ppt/theme/theme1.xml><?xml version="1.0" encoding="utf-8"?>
<a:theme xmlns:a="http://schemas.openxmlformats.org/drawingml/2006/main" name="制作ガイ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amiarts.potx" id="{D396CC1D-A507-4F71-BFEB-74B7176C4B64}" vid="{9E9B37FB-C18D-44A6-9EF5-FDD5076105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itamiarts</Template>
  <TotalTime>0</TotalTime>
  <Words>32</Words>
  <Application>Microsoft Office PowerPoint</Application>
  <PresentationFormat>ユーザー設定</PresentationFormat>
  <Paragraphs>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Arial</vt:lpstr>
      <vt:lpstr>Calibri</vt:lpstr>
      <vt:lpstr>Calibri Light</vt:lpstr>
      <vt:lpstr>制作ガイド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2020-07-01T06:49:28Z</dcterms:created>
  <dcterms:modified xsi:type="dcterms:W3CDTF">2020-07-01T06:49:34Z</dcterms:modified>
</cp:coreProperties>
</file>