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4" r:id="rId2"/>
    <p:sldId id="265" r:id="rId3"/>
    <p:sldId id="268" r:id="rId4"/>
    <p:sldId id="269" r:id="rId5"/>
    <p:sldId id="270" r:id="rId6"/>
    <p:sldId id="271" r:id="rId7"/>
    <p:sldId id="272" r:id="rId8"/>
    <p:sldId id="273" r:id="rId9"/>
  </p:sldIdLst>
  <p:sldSz cx="5543550" cy="7775575"/>
  <p:notesSz cx="7099300" cy="10234613"/>
  <p:defaultTextStyle>
    <a:defPPr>
      <a:defRPr lang="ja-JP"/>
    </a:defPPr>
    <a:lvl1pPr marL="0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1pPr>
    <a:lvl2pPr marL="325837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2pPr>
    <a:lvl3pPr marL="651675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3pPr>
    <a:lvl4pPr marL="977512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4pPr>
    <a:lvl5pPr marL="1303351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5pPr>
    <a:lvl6pPr marL="1629189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6pPr>
    <a:lvl7pPr marL="1955027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7pPr>
    <a:lvl8pPr marL="2280864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8pPr>
    <a:lvl9pPr marL="2606701" algn="l" defTabSz="651675" rtl="0" eaLnBrk="1" latinLnBrk="0" hangingPunct="1">
      <a:defRPr kumimoji="1" sz="128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  <p14:sldId id="265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17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0" autoAdjust="0"/>
    <p:restoredTop sz="94660"/>
  </p:normalViewPr>
  <p:slideViewPr>
    <p:cSldViewPr snapToGrid="0">
      <p:cViewPr varScale="1">
        <p:scale>
          <a:sx n="84" d="100"/>
          <a:sy n="84" d="100"/>
        </p:scale>
        <p:origin x="2634" y="96"/>
      </p:cViewPr>
      <p:guideLst>
        <p:guide orient="horz" pos="2449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726" y="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726" y="9720920"/>
            <a:ext cx="3076917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2020/7/1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9525"/>
            <a:ext cx="246062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9"/>
            <a:ext cx="567944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1pPr>
    <a:lvl2pPr marL="325837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2pPr>
    <a:lvl3pPr marL="651675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3pPr>
    <a:lvl4pPr marL="977512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4pPr>
    <a:lvl5pPr marL="1303351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5pPr>
    <a:lvl6pPr marL="1629189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6pPr>
    <a:lvl7pPr marL="1955027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7pPr>
    <a:lvl8pPr marL="2280864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8pPr>
    <a:lvl9pPr marL="2606701" algn="l" defTabSz="651675" rtl="0" eaLnBrk="1" latinLnBrk="0" hangingPunct="1">
      <a:defRPr kumimoji="1" sz="85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0172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5040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686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0453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2835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730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19338" y="1279525"/>
            <a:ext cx="2460625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16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3730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1A12699-E99B-404E-9A99-15E8535BA27B}"/>
              </a:ext>
            </a:extLst>
          </p:cNvPr>
          <p:cNvGrpSpPr/>
          <p:nvPr userDrawn="1"/>
        </p:nvGrpSpPr>
        <p:grpSpPr>
          <a:xfrm>
            <a:off x="-3404727" y="-526765"/>
            <a:ext cx="10704354" cy="8302340"/>
            <a:chOff x="-3404727" y="-526765"/>
            <a:chExt cx="10704354" cy="8302340"/>
          </a:xfrm>
        </p:grpSpPr>
        <p:sp>
          <p:nvSpPr>
            <p:cNvPr id="13" name="タイトル プレースホルダー 1"/>
            <p:cNvSpPr txBox="1">
              <a:spLocks/>
            </p:cNvSpPr>
            <p:nvPr userDrawn="1"/>
          </p:nvSpPr>
          <p:spPr>
            <a:xfrm>
              <a:off x="5681167" y="2598143"/>
              <a:ext cx="1618459" cy="2570602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7" b="1" dirty="0">
                  <a:solidFill>
                    <a:schemeClr val="tx1"/>
                  </a:solidFill>
                </a:rPr>
                <a:t>内側から</a:t>
              </a:r>
              <a:r>
                <a:rPr lang="en-US" altLang="ja-JP" sz="1997" b="1" dirty="0">
                  <a:solidFill>
                    <a:schemeClr val="tx1"/>
                  </a:solidFill>
                </a:rPr>
                <a:t>2</a:t>
              </a:r>
              <a:r>
                <a:rPr lang="ja-JP" altLang="en-US" sz="1997" b="1" dirty="0">
                  <a:solidFill>
                    <a:schemeClr val="tx1"/>
                  </a:solidFill>
                </a:rPr>
                <a:t>番目の黒色の枠線</a:t>
              </a:r>
              <a:endParaRPr lang="en-US" altLang="ja-JP" sz="1426" b="1" dirty="0">
                <a:solidFill>
                  <a:schemeClr val="tx1"/>
                </a:solidFill>
              </a:endParaRPr>
            </a:p>
            <a:p>
              <a:r>
                <a:rPr lang="ja-JP" altLang="en-US" sz="1400" b="1" dirty="0">
                  <a:solidFill>
                    <a:srgbClr val="FF0000"/>
                  </a:solidFill>
                </a:rPr>
                <a:t>この線（　ご注文サイズ）で断裁されます</a:t>
              </a:r>
            </a:p>
          </p:txBody>
        </p:sp>
        <p:sp>
          <p:nvSpPr>
            <p:cNvPr id="14" name="タイトル プレースホルダー 1"/>
            <p:cNvSpPr txBox="1">
              <a:spLocks/>
            </p:cNvSpPr>
            <p:nvPr userDrawn="1"/>
          </p:nvSpPr>
          <p:spPr>
            <a:xfrm>
              <a:off x="5681166" y="243305"/>
              <a:ext cx="1618461" cy="2244668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7" b="1" dirty="0">
                  <a:solidFill>
                    <a:schemeClr val="tx1"/>
                  </a:solidFill>
                </a:rPr>
                <a:t>一番内側のピンク色の枠線</a:t>
              </a:r>
              <a:endParaRPr lang="en-US" altLang="ja-JP" sz="1997" b="1" dirty="0">
                <a:solidFill>
                  <a:schemeClr val="tx1"/>
                </a:solidFill>
              </a:endParaRPr>
            </a:p>
            <a:p>
              <a:r>
                <a:rPr lang="ja-JP" altLang="en-US" sz="1400" b="1" dirty="0">
                  <a:solidFill>
                    <a:srgbClr val="FF0000"/>
                  </a:solidFill>
                </a:rPr>
                <a:t>切れてはいけない要素は必ずこの範囲内に収めてください</a:t>
              </a:r>
            </a:p>
          </p:txBody>
        </p:sp>
        <p:sp>
          <p:nvSpPr>
            <p:cNvPr id="21" name="タイトル プレースホルダー 1"/>
            <p:cNvSpPr txBox="1">
              <a:spLocks/>
            </p:cNvSpPr>
            <p:nvPr userDrawn="1"/>
          </p:nvSpPr>
          <p:spPr>
            <a:xfrm>
              <a:off x="5681167" y="5278916"/>
              <a:ext cx="1618459" cy="2496659"/>
            </a:xfrm>
            <a:prstGeom prst="rect">
              <a:avLst/>
            </a:prstGeom>
            <a:ln w="38100"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eaVert" lIns="65183" tIns="32592" rIns="65183" bIns="32592" rtlCol="0" anchor="ctr">
              <a:normAutofit fontScale="92500"/>
            </a:bodyPr>
            <a:lstStyle>
              <a:lvl1pPr algn="l" defTabSz="1454353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kumimoji="1" sz="1600" kern="1200">
                  <a:solidFill>
                    <a:srgbClr val="FF0000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ja-JP" altLang="en-US" sz="1997" b="1" dirty="0">
                  <a:solidFill>
                    <a:schemeClr val="tx1"/>
                  </a:solidFill>
                </a:rPr>
                <a:t>一番外側の水色の枠線</a:t>
              </a:r>
              <a:endParaRPr lang="en-US" altLang="ja-JP" sz="1997" b="1" dirty="0">
                <a:solidFill>
                  <a:schemeClr val="tx1"/>
                </a:solidFill>
              </a:endParaRPr>
            </a:p>
            <a:p>
              <a:pPr algn="l"/>
              <a:r>
                <a:rPr lang="ja-JP" altLang="en-US" sz="1500" b="1" dirty="0">
                  <a:solidFill>
                    <a:srgbClr val="FF0000"/>
                  </a:solidFill>
                </a:rPr>
                <a:t>画像・背景色などがある場合は、この線まで伸ばしてください</a:t>
              </a:r>
              <a:endParaRPr lang="en-US" altLang="ja-JP" sz="1500" b="1" dirty="0">
                <a:solidFill>
                  <a:srgbClr val="FF0000"/>
                </a:solidFill>
              </a:endParaRPr>
            </a:p>
            <a:p>
              <a:pPr algn="l"/>
              <a:r>
                <a:rPr lang="ja-JP" altLang="en-US" sz="1500" b="1" dirty="0">
                  <a:solidFill>
                    <a:srgbClr val="FF0000"/>
                  </a:solidFill>
                </a:rPr>
                <a:t>（　断裁時の若干のズレによる紙の地色がでることを防ぎます）</a:t>
              </a:r>
            </a:p>
          </p:txBody>
        </p:sp>
        <p:sp>
          <p:nvSpPr>
            <p:cNvPr id="9" name="Rectangle 23"/>
            <p:cNvSpPr>
              <a:spLocks noChangeArrowheads="1"/>
            </p:cNvSpPr>
            <p:nvPr userDrawn="1"/>
          </p:nvSpPr>
          <p:spPr bwMode="auto">
            <a:xfrm>
              <a:off x="792294" y="-526765"/>
              <a:ext cx="3442758" cy="430032"/>
            </a:xfrm>
            <a:prstGeom prst="rect">
              <a:avLst/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34840" tIns="17420" rIns="34840" bIns="17420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566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仕上りサイズ：</a:t>
              </a:r>
              <a:r>
                <a:rPr lang="en-US" altLang="ja-JP" sz="2566" b="1" dirty="0">
                  <a:solidFill>
                    <a:schemeClr val="bg1"/>
                  </a:solidFill>
                  <a:latin typeface="ＭＳ ゴシック" pitchFamily="49" charset="-128"/>
                  <a:ea typeface="ＭＳ ゴシック" pitchFamily="49" charset="-128"/>
                </a:rPr>
                <a:t>A5</a:t>
              </a:r>
            </a:p>
          </p:txBody>
        </p:sp>
        <p:sp>
          <p:nvSpPr>
            <p:cNvPr id="16" name="正方形/長方形 15"/>
            <p:cNvSpPr/>
            <p:nvPr userDrawn="1"/>
          </p:nvSpPr>
          <p:spPr>
            <a:xfrm>
              <a:off x="-3111830" y="3657600"/>
              <a:ext cx="2947474" cy="4117975"/>
            </a:xfrm>
            <a:prstGeom prst="rect">
              <a:avLst/>
            </a:prstGeom>
            <a:solidFill>
              <a:srgbClr val="FF0000"/>
            </a:solidFill>
          </p:spPr>
          <p:txBody>
            <a:bodyPr vert="eaVert" wrap="square">
              <a:spAutoFit/>
            </a:bodyPr>
            <a:lstStyle/>
            <a:p>
              <a:pPr algn="l"/>
              <a:r>
                <a:rPr lang="en-US" altLang="ja-JP" sz="2566" dirty="0">
                  <a:solidFill>
                    <a:srgbClr val="FFFF00"/>
                  </a:solidFill>
                </a:rPr>
                <a:t>【</a:t>
              </a:r>
              <a:r>
                <a:rPr lang="ja-JP" altLang="en-US" sz="2566" dirty="0">
                  <a:solidFill>
                    <a:srgbClr val="FFFF00"/>
                  </a:solidFill>
                </a:rPr>
                <a:t>重要</a:t>
              </a:r>
              <a:r>
                <a:rPr lang="en-US" altLang="ja-JP" sz="2566" dirty="0">
                  <a:solidFill>
                    <a:srgbClr val="FFFF00"/>
                  </a:solidFill>
                </a:rPr>
                <a:t>】</a:t>
              </a: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283" b="1" dirty="0">
                  <a:solidFill>
                    <a:srgbClr val="FFFF00"/>
                  </a:solidFill>
                </a:rPr>
                <a:t> </a:t>
              </a:r>
              <a:r>
                <a:rPr lang="ja-JP" altLang="en-US" sz="2000" b="1" dirty="0">
                  <a:solidFill>
                    <a:srgbClr val="FFFF00"/>
                  </a:solidFill>
                </a:rPr>
                <a:t>★ 必ずガイド線とガイド文字を</a:t>
              </a:r>
              <a:endParaRPr lang="en-US" altLang="ja-JP" sz="20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000" b="1" dirty="0">
                  <a:solidFill>
                    <a:srgbClr val="FFFF00"/>
                  </a:solidFill>
                </a:rPr>
                <a:t>削除</a:t>
              </a:r>
              <a:r>
                <a:rPr lang="ja-JP" altLang="en-US" sz="1800" b="1" dirty="0">
                  <a:solidFill>
                    <a:srgbClr val="FFFF00"/>
                  </a:solidFill>
                </a:rPr>
                <a:t>してからＰＤＦに変換ください</a:t>
              </a:r>
              <a:endParaRPr lang="en-US" altLang="ja-JP" sz="18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1600" b="1" dirty="0">
                  <a:solidFill>
                    <a:srgbClr val="FFFF00"/>
                  </a:solidFill>
                </a:rPr>
                <a:t>(</a:t>
              </a:r>
              <a:r>
                <a:rPr lang="ja-JP" altLang="en-US" sz="1600" b="1" dirty="0">
                  <a:solidFill>
                    <a:srgbClr val="FFFF00"/>
                  </a:solidFill>
                </a:rPr>
                <a:t>表示のスライドマスターより削除できます</a:t>
              </a:r>
              <a:r>
                <a:rPr lang="en-US" altLang="ja-JP" sz="1600" b="1" dirty="0">
                  <a:solidFill>
                    <a:srgbClr val="FFFF00"/>
                  </a:solidFill>
                </a:rPr>
                <a:t>)</a:t>
              </a: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en-US" altLang="ja-JP" sz="1800" b="1" dirty="0">
                <a:solidFill>
                  <a:srgbClr val="FFFF00"/>
                </a:solidFill>
              </a:endParaRPr>
            </a:p>
            <a:p>
              <a:pPr marL="0" marR="0" lvl="0" indent="0" algn="l" defTabSz="56721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2000" b="1" dirty="0">
                  <a:solidFill>
                    <a:srgbClr val="FFFF00"/>
                  </a:solidFill>
                </a:rPr>
                <a:t>★ </a:t>
              </a:r>
              <a:r>
                <a:rPr lang="ja-JP" altLang="en-US" sz="1800" b="1" dirty="0">
                  <a:solidFill>
                    <a:srgbClr val="FFFF00"/>
                  </a:solidFill>
                </a:rPr>
                <a:t>必ずＰＤＦに変換してご入稿ください</a:t>
              </a:r>
              <a:endParaRPr lang="en-US" altLang="ja-JP" sz="2000" b="1" dirty="0">
                <a:solidFill>
                  <a:srgbClr val="FFFF00"/>
                </a:solidFill>
              </a:endParaRPr>
            </a:p>
            <a:p>
              <a:pPr algn="l" eaLnBrk="1" hangingPunct="1"/>
              <a:endParaRPr lang="en-US" altLang="ja-JP" sz="1711" b="1" dirty="0">
                <a:solidFill>
                  <a:srgbClr val="FFFF00"/>
                </a:solidFill>
              </a:endParaRPr>
            </a:p>
            <a:p>
              <a:pPr marL="0" marR="0" lvl="0" indent="0" algn="l" defTabSz="6518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ja-JP" altLang="en-US" sz="1711" b="0" dirty="0">
                  <a:solidFill>
                    <a:schemeClr val="bg1"/>
                  </a:solidFill>
                </a:rPr>
                <a:t>↓</a:t>
              </a:r>
              <a:r>
                <a:rPr lang="ja-JP" altLang="en-US" sz="1711" b="1" dirty="0">
                  <a:solidFill>
                    <a:schemeClr val="bg1"/>
                  </a:solidFill>
                </a:rPr>
                <a:t>詳しくはサイトよりご確認ください↓</a:t>
              </a:r>
              <a:endParaRPr lang="en-US" altLang="ja-JP" sz="1711" b="1" dirty="0">
                <a:solidFill>
                  <a:schemeClr val="bg1"/>
                </a:solidFill>
              </a:endParaRPr>
            </a:p>
            <a:p>
              <a:pPr marL="0" marR="0" lvl="0" indent="0" algn="l" defTabSz="65188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2566" b="0" dirty="0">
                  <a:solidFill>
                    <a:schemeClr val="bg1"/>
                  </a:solidFill>
                </a:rPr>
                <a:t>http://i-booklet.com</a:t>
              </a:r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F63DDB-1FB8-4D45-8987-674BA04A5993}"/>
                </a:ext>
              </a:extLst>
            </p:cNvPr>
            <p:cNvGrpSpPr/>
            <p:nvPr userDrawn="1"/>
          </p:nvGrpSpPr>
          <p:grpSpPr>
            <a:xfrm>
              <a:off x="0" y="-1"/>
              <a:ext cx="5543550" cy="7775575"/>
              <a:chOff x="0" y="-1"/>
              <a:chExt cx="5543550" cy="7775575"/>
            </a:xfrm>
          </p:grpSpPr>
          <p:sp>
            <p:nvSpPr>
              <p:cNvPr id="8" name="正方形/長方形 7"/>
              <p:cNvSpPr/>
              <p:nvPr userDrawn="1"/>
            </p:nvSpPr>
            <p:spPr>
              <a:xfrm>
                <a:off x="107775" y="103444"/>
                <a:ext cx="5328000" cy="7560000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 userDrawn="1"/>
            </p:nvSpPr>
            <p:spPr>
              <a:xfrm>
                <a:off x="215775" y="211444"/>
                <a:ext cx="5112000" cy="7344000"/>
              </a:xfrm>
              <a:prstGeom prst="rect">
                <a:avLst/>
              </a:prstGeom>
              <a:noFill/>
              <a:ln w="3175">
                <a:solidFill>
                  <a:srgbClr val="FF33CC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3A7254A9-8F51-4A36-8F4F-8B573A7B847C}"/>
                  </a:ext>
                </a:extLst>
              </p:cNvPr>
              <p:cNvSpPr/>
              <p:nvPr userDrawn="1"/>
            </p:nvSpPr>
            <p:spPr>
              <a:xfrm>
                <a:off x="0" y="-1"/>
                <a:ext cx="5543550" cy="7775575"/>
              </a:xfrm>
              <a:prstGeom prst="rect">
                <a:avLst/>
              </a:prstGeom>
              <a:noFill/>
              <a:ln w="3175"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ACAD90CB-06C1-4096-A654-95DB99DB1F2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404727" y="242888"/>
              <a:ext cx="3366627" cy="32845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5858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1036814" rtl="0" eaLnBrk="1" latinLnBrk="0" hangingPunct="1">
        <a:lnSpc>
          <a:spcPct val="90000"/>
        </a:lnSpc>
        <a:spcBef>
          <a:spcPct val="0"/>
        </a:spcBef>
        <a:buNone/>
        <a:defRPr kumimoji="1" sz="1141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59203" indent="-259203" algn="l" defTabSz="1036814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kumimoji="1"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11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721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8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6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34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41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47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56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63" indent="-259203" algn="l" defTabSz="1036814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6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4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23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9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37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44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52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60" algn="l" defTabSz="1036814" rtl="0" eaLnBrk="1" latinLnBrk="0" hangingPunct="1"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129" userDrawn="1">
          <p15:clr>
            <a:srgbClr val="F26B43"/>
          </p15:clr>
        </p15:guide>
        <p15:guide id="3" orient="horz" pos="4761" userDrawn="1">
          <p15:clr>
            <a:srgbClr val="F26B43"/>
          </p15:clr>
        </p15:guide>
        <p15:guide id="4" pos="3347" userDrawn="1">
          <p15:clr>
            <a:srgbClr val="F26B43"/>
          </p15:clr>
        </p15:guide>
        <p15:guide id="5" orient="horz" pos="73" userDrawn="1">
          <p15:clr>
            <a:srgbClr val="F26B43"/>
          </p15:clr>
        </p15:guide>
        <p15:guide id="6" pos="48" userDrawn="1">
          <p15:clr>
            <a:srgbClr val="F26B43"/>
          </p15:clr>
        </p15:guide>
        <p15:guide id="7" pos="3444" userDrawn="1">
          <p15:clr>
            <a:srgbClr val="F26B43"/>
          </p15:clr>
        </p15:guide>
        <p15:guide id="8" orient="horz" pos="48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P.01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P.02</a:t>
            </a:r>
          </a:p>
        </p:txBody>
      </p:sp>
    </p:spTree>
    <p:extLst>
      <p:ext uri="{BB962C8B-B14F-4D97-AF65-F5344CB8AC3E}">
        <p14:creationId xmlns:p14="http://schemas.microsoft.com/office/powerpoint/2010/main" val="2254690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P.03</a:t>
            </a:r>
          </a:p>
        </p:txBody>
      </p:sp>
    </p:spTree>
    <p:extLst>
      <p:ext uri="{BB962C8B-B14F-4D97-AF65-F5344CB8AC3E}">
        <p14:creationId xmlns:p14="http://schemas.microsoft.com/office/powerpoint/2010/main" val="520518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P.04</a:t>
            </a:r>
          </a:p>
        </p:txBody>
      </p:sp>
    </p:spTree>
    <p:extLst>
      <p:ext uri="{BB962C8B-B14F-4D97-AF65-F5344CB8AC3E}">
        <p14:creationId xmlns:p14="http://schemas.microsoft.com/office/powerpoint/2010/main" val="27331448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P.05</a:t>
            </a:r>
          </a:p>
        </p:txBody>
      </p:sp>
    </p:spTree>
    <p:extLst>
      <p:ext uri="{BB962C8B-B14F-4D97-AF65-F5344CB8AC3E}">
        <p14:creationId xmlns:p14="http://schemas.microsoft.com/office/powerpoint/2010/main" val="1424432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P.06</a:t>
            </a:r>
          </a:p>
        </p:txBody>
      </p:sp>
    </p:spTree>
    <p:extLst>
      <p:ext uri="{BB962C8B-B14F-4D97-AF65-F5344CB8AC3E}">
        <p14:creationId xmlns:p14="http://schemas.microsoft.com/office/powerpoint/2010/main" val="2218771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P.07</a:t>
            </a:r>
          </a:p>
        </p:txBody>
      </p:sp>
    </p:spTree>
    <p:extLst>
      <p:ext uri="{BB962C8B-B14F-4D97-AF65-F5344CB8AC3E}">
        <p14:creationId xmlns:p14="http://schemas.microsoft.com/office/powerpoint/2010/main" val="636210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867188" y="2861228"/>
            <a:ext cx="38091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5400" dirty="0">
                <a:solidFill>
                  <a:srgbClr val="FF0000"/>
                </a:solidFill>
              </a:rPr>
              <a:t>P.08</a:t>
            </a:r>
            <a:endParaRPr lang="en-US" altLang="ja-JP" sz="3422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44528"/>
      </p:ext>
    </p:extLst>
  </p:cSld>
  <p:clrMapOvr>
    <a:masterClrMapping/>
  </p:clrMapOvr>
</p:sld>
</file>

<file path=ppt/theme/theme1.xml><?xml version="1.0" encoding="utf-8"?>
<a:theme xmlns:a="http://schemas.openxmlformats.org/drawingml/2006/main" name="制作ガイド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tamiarts.potx" id="{D396CC1D-A507-4F71-BFEB-74B7176C4B64}" vid="{9E9B37FB-C18D-44A6-9EF5-FDD5076105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itamiarts</Template>
  <TotalTime>0</TotalTime>
  <Words>32</Words>
  <Application>Microsoft Office PowerPoint</Application>
  <PresentationFormat>ユーザー設定</PresentationFormat>
  <Paragraphs>16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ＭＳ ゴシック</vt:lpstr>
      <vt:lpstr>Arial</vt:lpstr>
      <vt:lpstr>Calibri</vt:lpstr>
      <vt:lpstr>Calibri Light</vt:lpstr>
      <vt:lpstr>制作ガイド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2020-07-01T06:49:10Z</dcterms:created>
  <dcterms:modified xsi:type="dcterms:W3CDTF">2020-07-01T06:49:14Z</dcterms:modified>
</cp:coreProperties>
</file>