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4" r:id="rId2"/>
    <p:sldId id="265" r:id="rId3"/>
    <p:sldId id="268" r:id="rId4"/>
    <p:sldId id="269" r:id="rId5"/>
    <p:sldId id="270" r:id="rId6"/>
    <p:sldId id="271" r:id="rId7"/>
    <p:sldId id="272" r:id="rId8"/>
    <p:sldId id="273" r:id="rId9"/>
  </p:sldIdLst>
  <p:sldSz cx="7775575" cy="1090771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  <p14:sldId id="265"/>
            <p14:sldId id="268"/>
            <p14:sldId id="269"/>
            <p14:sldId id="270"/>
            <p14:sldId id="271"/>
            <p14:sldId id="272"/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96" autoAdjust="0"/>
    <p:restoredTop sz="94660"/>
  </p:normalViewPr>
  <p:slideViewPr>
    <p:cSldViewPr snapToGrid="0">
      <p:cViewPr varScale="1">
        <p:scale>
          <a:sx n="60" d="100"/>
          <a:sy n="60" d="100"/>
        </p:scale>
        <p:origin x="2448" y="138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6917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726" y="0"/>
            <a:ext cx="3076917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2020/7/1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720920"/>
            <a:ext cx="3076917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726" y="9720920"/>
            <a:ext cx="3076917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2020/7/1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279525"/>
            <a:ext cx="2460625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9"/>
            <a:ext cx="567944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7017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5040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686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045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283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73022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168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373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B306C35-AFF2-401E-BF39-461615721C56}"/>
              </a:ext>
            </a:extLst>
          </p:cNvPr>
          <p:cNvGrpSpPr/>
          <p:nvPr userDrawn="1"/>
        </p:nvGrpSpPr>
        <p:grpSpPr>
          <a:xfrm>
            <a:off x="-4491672" y="-739002"/>
            <a:ext cx="14730377" cy="11646715"/>
            <a:chOff x="-4491672" y="-739002"/>
            <a:chExt cx="14730377" cy="11646715"/>
          </a:xfrm>
        </p:grpSpPr>
        <p:sp>
          <p:nvSpPr>
            <p:cNvPr id="13" name="タイトル プレースホルダー 1"/>
            <p:cNvSpPr txBox="1">
              <a:spLocks/>
            </p:cNvSpPr>
            <p:nvPr userDrawn="1"/>
          </p:nvSpPr>
          <p:spPr>
            <a:xfrm>
              <a:off x="7968599" y="3644720"/>
              <a:ext cx="2270106" cy="3606085"/>
            </a:xfrm>
            <a:prstGeom prst="rect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eaVert" lIns="91440" tIns="45720" rIns="91440" bIns="45720" rtlCol="0" anchor="ctr">
              <a:normAutofit/>
            </a:bodyPr>
            <a:lstStyle>
              <a:lvl1pPr algn="l" defTabSz="145435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1600" kern="1200">
                  <a:solidFill>
                    <a:srgbClr val="FF0000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2800" b="1" dirty="0">
                  <a:solidFill>
                    <a:schemeClr val="tx1"/>
                  </a:solidFill>
                </a:rPr>
                <a:t>内側から</a:t>
              </a:r>
              <a:r>
                <a:rPr lang="en-US" altLang="ja-JP" sz="2800" b="1" dirty="0">
                  <a:solidFill>
                    <a:schemeClr val="tx1"/>
                  </a:solidFill>
                </a:rPr>
                <a:t>2</a:t>
              </a:r>
              <a:r>
                <a:rPr lang="ja-JP" altLang="en-US" sz="2800" b="1" dirty="0">
                  <a:solidFill>
                    <a:schemeClr val="tx1"/>
                  </a:solidFill>
                </a:rPr>
                <a:t>番目黒色の枠線</a:t>
              </a:r>
              <a:endParaRPr lang="en-US" altLang="ja-JP" sz="2000" b="1" dirty="0">
                <a:solidFill>
                  <a:schemeClr val="tx1"/>
                </a:solidFill>
              </a:endParaRPr>
            </a:p>
            <a:p>
              <a:r>
                <a:rPr lang="ja-JP" altLang="en-US" sz="2000" b="1" dirty="0">
                  <a:solidFill>
                    <a:srgbClr val="FF0000"/>
                  </a:solidFill>
                </a:rPr>
                <a:t>この線（　ご注文サイズ）で断裁されます</a:t>
              </a:r>
              <a:endParaRPr lang="en-US" altLang="ja-JP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タイトル プレースホルダー 1"/>
            <p:cNvSpPr txBox="1">
              <a:spLocks/>
            </p:cNvSpPr>
            <p:nvPr userDrawn="1"/>
          </p:nvSpPr>
          <p:spPr>
            <a:xfrm>
              <a:off x="7968596" y="341313"/>
              <a:ext cx="2270109" cy="3148860"/>
            </a:xfrm>
            <a:prstGeom prst="rect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eaVert" lIns="91440" tIns="45720" rIns="91440" bIns="45720" rtlCol="0" anchor="ctr">
              <a:normAutofit/>
            </a:bodyPr>
            <a:lstStyle>
              <a:lvl1pPr algn="l" defTabSz="145435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1600" kern="1200">
                  <a:solidFill>
                    <a:srgbClr val="FF0000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2800" b="1" dirty="0">
                  <a:solidFill>
                    <a:schemeClr val="tx1"/>
                  </a:solidFill>
                </a:rPr>
                <a:t>一番内側のピンク色の枠線</a:t>
              </a:r>
              <a:endParaRPr lang="en-US" altLang="ja-JP" sz="2800" b="1" dirty="0">
                <a:solidFill>
                  <a:schemeClr val="tx1"/>
                </a:solidFill>
              </a:endParaRPr>
            </a:p>
            <a:p>
              <a:r>
                <a:rPr lang="ja-JP" altLang="en-US" sz="2000" b="1" dirty="0">
                  <a:solidFill>
                    <a:srgbClr val="FF0000"/>
                  </a:solidFill>
                </a:rPr>
                <a:t>切れてはいけない要素は必ずこの範囲内に収めてください</a:t>
              </a:r>
            </a:p>
          </p:txBody>
        </p:sp>
        <p:sp>
          <p:nvSpPr>
            <p:cNvPr id="21" name="タイトル プレースホルダー 1"/>
            <p:cNvSpPr txBox="1">
              <a:spLocks/>
            </p:cNvSpPr>
            <p:nvPr userDrawn="1"/>
          </p:nvSpPr>
          <p:spPr>
            <a:xfrm>
              <a:off x="7968599" y="7405352"/>
              <a:ext cx="2270106" cy="3364248"/>
            </a:xfrm>
            <a:prstGeom prst="rect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eaVert" lIns="91440" tIns="45720" rIns="91440" bIns="45720" rtlCol="0" anchor="ctr">
              <a:normAutofit fontScale="92500"/>
            </a:bodyPr>
            <a:lstStyle>
              <a:lvl1pPr algn="l" defTabSz="145435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1600" kern="1200">
                  <a:solidFill>
                    <a:srgbClr val="FF0000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2800" b="1" dirty="0">
                  <a:solidFill>
                    <a:schemeClr val="tx1"/>
                  </a:solidFill>
                </a:rPr>
                <a:t>一番外側の水色の枠線</a:t>
              </a:r>
              <a:endParaRPr lang="en-US" altLang="ja-JP" sz="2800" b="1" dirty="0">
                <a:solidFill>
                  <a:schemeClr val="tx1"/>
                </a:solidFill>
              </a:endParaRPr>
            </a:p>
            <a:p>
              <a:pPr algn="l"/>
              <a:r>
                <a:rPr lang="ja-JP" altLang="en-US" sz="2000" b="1" dirty="0">
                  <a:solidFill>
                    <a:srgbClr val="FF0000"/>
                  </a:solidFill>
                </a:rPr>
                <a:t>画像・背景色などがある場合は</a:t>
              </a:r>
            </a:p>
            <a:p>
              <a:pPr algn="l"/>
              <a:r>
                <a:rPr lang="ja-JP" altLang="en-US" sz="2000" b="1" dirty="0">
                  <a:solidFill>
                    <a:srgbClr val="FF0000"/>
                  </a:solidFill>
                </a:rPr>
                <a:t>この線まで伸ばしてください</a:t>
              </a:r>
              <a:endParaRPr lang="en-US" altLang="ja-JP" sz="2000" b="1" dirty="0">
                <a:solidFill>
                  <a:srgbClr val="FF0000"/>
                </a:solidFill>
              </a:endParaRPr>
            </a:p>
            <a:p>
              <a:pPr algn="l"/>
              <a:endParaRPr lang="en-US" altLang="ja-JP" sz="800" b="1" dirty="0">
                <a:solidFill>
                  <a:srgbClr val="FF0000"/>
                </a:solidFill>
              </a:endParaRPr>
            </a:p>
            <a:p>
              <a:pPr algn="l"/>
              <a:r>
                <a:rPr lang="ja-JP" altLang="en-US" sz="2000" b="1" dirty="0">
                  <a:solidFill>
                    <a:srgbClr val="FF0000"/>
                  </a:solidFill>
                </a:rPr>
                <a:t>（　断裁時の若干のズレによる紙の地色がでることを防ぎます）</a:t>
              </a:r>
            </a:p>
          </p:txBody>
        </p:sp>
        <p:sp>
          <p:nvSpPr>
            <p:cNvPr id="9" name="Rectangle 23"/>
            <p:cNvSpPr>
              <a:spLocks noChangeArrowheads="1"/>
            </p:cNvSpPr>
            <p:nvPr userDrawn="1"/>
          </p:nvSpPr>
          <p:spPr bwMode="auto">
            <a:xfrm>
              <a:off x="1111299" y="-739002"/>
              <a:ext cx="4828932" cy="603349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3600" b="1" dirty="0">
                  <a:solidFill>
                    <a:schemeClr val="bg1"/>
                  </a:solidFill>
                  <a:latin typeface="ＭＳ ゴシック" pitchFamily="49" charset="-128"/>
                  <a:ea typeface="ＭＳ ゴシック" pitchFamily="49" charset="-128"/>
                </a:rPr>
                <a:t>仕上りサイズ：</a:t>
              </a:r>
              <a:r>
                <a:rPr lang="en-US" altLang="ja-JP" sz="3600" b="1" dirty="0">
                  <a:solidFill>
                    <a:schemeClr val="bg1"/>
                  </a:solidFill>
                  <a:latin typeface="ＭＳ ゴシック" pitchFamily="49" charset="-128"/>
                  <a:ea typeface="ＭＳ ゴシック" pitchFamily="49" charset="-128"/>
                </a:rPr>
                <a:t>A4</a:t>
              </a:r>
            </a:p>
          </p:txBody>
        </p:sp>
        <p:sp>
          <p:nvSpPr>
            <p:cNvPr id="16" name="正方形/長方形 15"/>
            <p:cNvSpPr/>
            <p:nvPr userDrawn="1"/>
          </p:nvSpPr>
          <p:spPr>
            <a:xfrm>
              <a:off x="-4139293" y="5262237"/>
              <a:ext cx="3908762" cy="5391908"/>
            </a:xfrm>
            <a:prstGeom prst="rect">
              <a:avLst/>
            </a:prstGeom>
            <a:solidFill>
              <a:srgbClr val="FF0000"/>
            </a:solidFill>
          </p:spPr>
          <p:txBody>
            <a:bodyPr vert="eaVert" wrap="square">
              <a:spAutoFit/>
            </a:bodyPr>
            <a:lstStyle/>
            <a:p>
              <a:pPr algn="l"/>
              <a:r>
                <a:rPr lang="en-US" altLang="ja-JP" sz="3600" dirty="0">
                  <a:solidFill>
                    <a:srgbClr val="FFFF00"/>
                  </a:solidFill>
                </a:rPr>
                <a:t>【</a:t>
              </a:r>
              <a:r>
                <a:rPr lang="ja-JP" altLang="en-US" sz="3600" dirty="0">
                  <a:solidFill>
                    <a:srgbClr val="FFFF00"/>
                  </a:solidFill>
                </a:rPr>
                <a:t>重要</a:t>
              </a:r>
              <a:r>
                <a:rPr lang="en-US" altLang="ja-JP" sz="3600" dirty="0">
                  <a:solidFill>
                    <a:srgbClr val="FFFF00"/>
                  </a:solidFill>
                </a:rPr>
                <a:t>】</a:t>
              </a:r>
            </a:p>
            <a:p>
              <a:pPr algn="l" eaLnBrk="1" hangingPunct="1"/>
              <a:r>
                <a:rPr lang="ja-JP" altLang="en-US" sz="1800" b="1" dirty="0">
                  <a:solidFill>
                    <a:srgbClr val="FFFF00"/>
                  </a:solidFill>
                </a:rPr>
                <a:t> </a:t>
              </a:r>
              <a:endParaRPr lang="en-US" altLang="ja-JP" sz="1800" b="1" dirty="0">
                <a:solidFill>
                  <a:srgbClr val="FFFF00"/>
                </a:solidFill>
              </a:endParaRP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2400" b="1" dirty="0">
                  <a:solidFill>
                    <a:srgbClr val="FFFF00"/>
                  </a:solidFill>
                </a:rPr>
                <a:t>★必ずガイド線とガイド文字を削除 </a:t>
              </a:r>
              <a:endParaRPr lang="en-US" altLang="ja-JP" sz="2400" b="1" dirty="0">
                <a:solidFill>
                  <a:srgbClr val="FFFF00"/>
                </a:solidFill>
              </a:endParaRP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2000" b="1" dirty="0">
                  <a:solidFill>
                    <a:srgbClr val="FFFF00"/>
                  </a:solidFill>
                </a:rPr>
                <a:t>　　</a:t>
              </a:r>
              <a:r>
                <a:rPr lang="ja-JP" altLang="en-US" sz="2400" b="1" dirty="0">
                  <a:solidFill>
                    <a:srgbClr val="FFFF00"/>
                  </a:solidFill>
                </a:rPr>
                <a:t>してからＰＤＦに変換ください</a:t>
              </a:r>
              <a:endParaRPr lang="en-US" altLang="ja-JP" sz="2400" b="1" dirty="0">
                <a:solidFill>
                  <a:srgbClr val="FFFF00"/>
                </a:solidFill>
              </a:endParaRP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2200" b="1" dirty="0">
                  <a:solidFill>
                    <a:srgbClr val="FFFF00"/>
                  </a:solidFill>
                </a:rPr>
                <a:t>(</a:t>
              </a:r>
              <a:r>
                <a:rPr lang="ja-JP" altLang="en-US" sz="2200" b="1" dirty="0">
                  <a:solidFill>
                    <a:srgbClr val="FFFF00"/>
                  </a:solidFill>
                </a:rPr>
                <a:t>表示のスライドマスターより削除できます</a:t>
              </a:r>
              <a:r>
                <a:rPr lang="en-US" altLang="ja-JP" sz="2200" b="1" dirty="0">
                  <a:solidFill>
                    <a:srgbClr val="FFFF00"/>
                  </a:solidFill>
                </a:rPr>
                <a:t>)</a:t>
              </a:r>
            </a:p>
            <a:p>
              <a:pPr algn="l" eaLnBrk="1" hangingPunct="1"/>
              <a:endParaRPr lang="en-US" altLang="ja-JP" sz="1800" b="1" dirty="0">
                <a:solidFill>
                  <a:srgbClr val="FFFF00"/>
                </a:solidFill>
              </a:endParaRPr>
            </a:p>
            <a:p>
              <a:pPr algn="l" eaLnBrk="1" hangingPunct="1"/>
              <a:r>
                <a:rPr lang="ja-JP" altLang="en-US" sz="2400" b="1" dirty="0">
                  <a:solidFill>
                    <a:srgbClr val="FFFF00"/>
                  </a:solidFill>
                </a:rPr>
                <a:t>★必ずＰＤＦに変換してご入稿ください</a:t>
              </a:r>
              <a:endParaRPr lang="en-US" altLang="ja-JP" sz="2400" b="1" dirty="0">
                <a:solidFill>
                  <a:srgbClr val="FFFF00"/>
                </a:solidFill>
              </a:endParaRPr>
            </a:p>
            <a:p>
              <a:pPr algn="l" eaLnBrk="1" hangingPunct="1"/>
              <a:endParaRPr lang="en-US" altLang="ja-JP" sz="1600" b="1" dirty="0">
                <a:solidFill>
                  <a:srgbClr val="FFFF00"/>
                </a:solidFill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2400" b="0" dirty="0">
                  <a:solidFill>
                    <a:schemeClr val="bg1"/>
                  </a:solidFill>
                </a:rPr>
                <a:t>↓</a:t>
              </a:r>
              <a:r>
                <a:rPr lang="ja-JP" altLang="en-US" sz="2400" b="1" dirty="0">
                  <a:solidFill>
                    <a:schemeClr val="bg1"/>
                  </a:solidFill>
                </a:rPr>
                <a:t>詳しくはこちら↓</a:t>
              </a:r>
              <a:endParaRPr lang="en-US" altLang="ja-JP" sz="2400" b="1" dirty="0">
                <a:solidFill>
                  <a:schemeClr val="bg1"/>
                </a:solidFill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3600" b="0" dirty="0">
                  <a:solidFill>
                    <a:schemeClr val="bg1"/>
                  </a:solidFill>
                </a:rPr>
                <a:t>http://i-booklet.com</a:t>
              </a:r>
            </a:p>
          </p:txBody>
        </p:sp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CEA87BD6-4223-4DE8-9CFA-366BE0987DD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491672" y="507035"/>
              <a:ext cx="4459631" cy="4350860"/>
            </a:xfrm>
            <a:prstGeom prst="rect">
              <a:avLst/>
            </a:prstGeom>
          </p:spPr>
        </p:pic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B32AE353-29C4-4B0A-B3C8-4EF5E84790D9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729DB529-E221-42B0-AA89-699F4A966F06}"/>
                  </a:ext>
                </a:extLst>
              </p:cNvPr>
              <p:cNvSpPr/>
              <p:nvPr userDrawn="1"/>
            </p:nvSpPr>
            <p:spPr>
              <a:xfrm>
                <a:off x="107949" y="107856"/>
                <a:ext cx="7559675" cy="106920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7F66173D-B849-43B8-87F4-9819D6E06DA9}"/>
                  </a:ext>
                </a:extLst>
              </p:cNvPr>
              <p:cNvSpPr/>
              <p:nvPr userDrawn="1"/>
            </p:nvSpPr>
            <p:spPr>
              <a:xfrm>
                <a:off x="215786" y="215856"/>
                <a:ext cx="7344000" cy="10476000"/>
              </a:xfrm>
              <a:prstGeom prst="rect">
                <a:avLst/>
              </a:prstGeom>
              <a:noFill/>
              <a:ln w="3175">
                <a:solidFill>
                  <a:srgbClr val="FF33CC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8FFC68FE-4D91-420F-ACE3-8DA17E43A103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3175">
                <a:solidFill>
                  <a:srgbClr val="00B0F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65858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1454353" rtl="0" eaLnBrk="1" latinLnBrk="0" hangingPunct="1">
        <a:lnSpc>
          <a:spcPct val="90000"/>
        </a:lnSpc>
        <a:spcBef>
          <a:spcPct val="0"/>
        </a:spcBef>
        <a:buNone/>
        <a:defRPr kumimoji="1" sz="16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53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3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42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1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9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5" userDrawn="1">
          <p15:clr>
            <a:srgbClr val="F26B43"/>
          </p15:clr>
        </p15:guide>
        <p15:guide id="2" pos="181" userDrawn="1">
          <p15:clr>
            <a:srgbClr val="F26B43"/>
          </p15:clr>
        </p15:guide>
        <p15:guide id="3" orient="horz" pos="6679" userDrawn="1">
          <p15:clr>
            <a:srgbClr val="F26B43"/>
          </p15:clr>
        </p15:guide>
        <p15:guide id="4" pos="4694" userDrawn="1">
          <p15:clr>
            <a:srgbClr val="F26B43"/>
          </p15:clr>
        </p15:guide>
        <p15:guide id="5" orient="horz" pos="102" userDrawn="1">
          <p15:clr>
            <a:srgbClr val="F26B43"/>
          </p15:clr>
        </p15:guide>
        <p15:guide id="6" pos="68" userDrawn="1">
          <p15:clr>
            <a:srgbClr val="F26B43"/>
          </p15:clr>
        </p15:guide>
        <p15:guide id="7" pos="4830" userDrawn="1">
          <p15:clr>
            <a:srgbClr val="F26B43"/>
          </p15:clr>
        </p15:guide>
        <p15:guide id="8" orient="horz" pos="68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215995" y="4013778"/>
            <a:ext cx="53435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6000" dirty="0">
                <a:solidFill>
                  <a:srgbClr val="FF0000"/>
                </a:solidFill>
              </a:rPr>
              <a:t>P.01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215995" y="4013778"/>
            <a:ext cx="53435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6000" dirty="0">
                <a:solidFill>
                  <a:srgbClr val="FF0000"/>
                </a:solidFill>
              </a:rPr>
              <a:t>P.02</a:t>
            </a:r>
          </a:p>
        </p:txBody>
      </p:sp>
    </p:spTree>
    <p:extLst>
      <p:ext uri="{BB962C8B-B14F-4D97-AF65-F5344CB8AC3E}">
        <p14:creationId xmlns:p14="http://schemas.microsoft.com/office/powerpoint/2010/main" val="2254690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215995" y="4013778"/>
            <a:ext cx="53435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6000" dirty="0">
                <a:solidFill>
                  <a:srgbClr val="FF0000"/>
                </a:solidFill>
              </a:rPr>
              <a:t>P.03</a:t>
            </a:r>
            <a:endParaRPr lang="en-US" altLang="ja-JP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518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215995" y="4013778"/>
            <a:ext cx="53435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6000" dirty="0">
                <a:solidFill>
                  <a:srgbClr val="FF0000"/>
                </a:solidFill>
              </a:rPr>
              <a:t>P.04</a:t>
            </a:r>
            <a:endParaRPr lang="en-US" altLang="ja-JP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144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215995" y="4013778"/>
            <a:ext cx="53435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6000" dirty="0">
                <a:solidFill>
                  <a:srgbClr val="FF0000"/>
                </a:solidFill>
              </a:rPr>
              <a:t>P.05</a:t>
            </a:r>
            <a:endParaRPr lang="en-US" altLang="ja-JP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432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215995" y="4013778"/>
            <a:ext cx="53435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6000" dirty="0">
                <a:solidFill>
                  <a:srgbClr val="FF0000"/>
                </a:solidFill>
              </a:rPr>
              <a:t>P.06</a:t>
            </a:r>
            <a:endParaRPr lang="en-US" altLang="ja-JP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771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215995" y="4013778"/>
            <a:ext cx="53435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6000" dirty="0">
                <a:solidFill>
                  <a:srgbClr val="FF0000"/>
                </a:solidFill>
              </a:rPr>
              <a:t>P.07</a:t>
            </a:r>
          </a:p>
        </p:txBody>
      </p:sp>
    </p:spTree>
    <p:extLst>
      <p:ext uri="{BB962C8B-B14F-4D97-AF65-F5344CB8AC3E}">
        <p14:creationId xmlns:p14="http://schemas.microsoft.com/office/powerpoint/2010/main" val="636210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215995" y="4013778"/>
            <a:ext cx="53435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6000" dirty="0">
                <a:solidFill>
                  <a:srgbClr val="FF0000"/>
                </a:solidFill>
              </a:rPr>
              <a:t>P.08</a:t>
            </a:r>
            <a:endParaRPr lang="en-US" altLang="ja-JP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644528"/>
      </p:ext>
    </p:extLst>
  </p:cSld>
  <p:clrMapOvr>
    <a:masterClrMapping/>
  </p:clrMapOvr>
</p:sld>
</file>

<file path=ppt/theme/theme1.xml><?xml version="1.0" encoding="utf-8"?>
<a:theme xmlns:a="http://schemas.openxmlformats.org/drawingml/2006/main" name="制作ガイド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tamiarts.potx" id="{D396CC1D-A507-4F71-BFEB-74B7176C4B64}" vid="{9E9B37FB-C18D-44A6-9EF5-FDD50761055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itamiarts</Template>
  <TotalTime>0</TotalTime>
  <Words>32</Words>
  <Application>Microsoft Office PowerPoint</Application>
  <PresentationFormat>ユーザー設定</PresentationFormat>
  <Paragraphs>16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ＭＳ ゴシック</vt:lpstr>
      <vt:lpstr>Arial</vt:lpstr>
      <vt:lpstr>Calibri</vt:lpstr>
      <vt:lpstr>Calibri Light</vt:lpstr>
      <vt:lpstr>制作ガイド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2020-07-01T06:48:55Z</dcterms:modified>
</cp:coreProperties>
</file>